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30" r:id="rId1"/>
    <p:sldMasterId id="2147483739" r:id="rId2"/>
  </p:sldMasterIdLst>
  <p:notesMasterIdLst>
    <p:notesMasterId r:id="rId94"/>
  </p:notesMasterIdLst>
  <p:sldIdLst>
    <p:sldId id="256" r:id="rId3"/>
    <p:sldId id="258" r:id="rId4"/>
    <p:sldId id="259" r:id="rId5"/>
    <p:sldId id="260" r:id="rId6"/>
    <p:sldId id="261" r:id="rId7"/>
    <p:sldId id="266" r:id="rId8"/>
    <p:sldId id="267" r:id="rId9"/>
    <p:sldId id="268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2" r:id="rId31"/>
    <p:sldId id="293" r:id="rId32"/>
    <p:sldId id="294" r:id="rId33"/>
    <p:sldId id="295" r:id="rId34"/>
    <p:sldId id="296" r:id="rId35"/>
    <p:sldId id="297" r:id="rId36"/>
    <p:sldId id="298" r:id="rId37"/>
    <p:sldId id="299" r:id="rId38"/>
    <p:sldId id="300" r:id="rId39"/>
    <p:sldId id="301" r:id="rId40"/>
    <p:sldId id="302" r:id="rId41"/>
    <p:sldId id="303" r:id="rId42"/>
    <p:sldId id="304" r:id="rId43"/>
    <p:sldId id="305" r:id="rId44"/>
    <p:sldId id="306" r:id="rId45"/>
    <p:sldId id="307" r:id="rId46"/>
    <p:sldId id="308" r:id="rId47"/>
    <p:sldId id="309" r:id="rId48"/>
    <p:sldId id="310" r:id="rId49"/>
    <p:sldId id="311" r:id="rId50"/>
    <p:sldId id="312" r:id="rId51"/>
    <p:sldId id="313" r:id="rId52"/>
    <p:sldId id="314" r:id="rId53"/>
    <p:sldId id="315" r:id="rId54"/>
    <p:sldId id="316" r:id="rId55"/>
    <p:sldId id="317" r:id="rId56"/>
    <p:sldId id="318" r:id="rId57"/>
    <p:sldId id="319" r:id="rId58"/>
    <p:sldId id="320" r:id="rId59"/>
    <p:sldId id="321" r:id="rId60"/>
    <p:sldId id="322" r:id="rId61"/>
    <p:sldId id="323" r:id="rId62"/>
    <p:sldId id="324" r:id="rId63"/>
    <p:sldId id="333" r:id="rId64"/>
    <p:sldId id="334" r:id="rId65"/>
    <p:sldId id="335" r:id="rId66"/>
    <p:sldId id="336" r:id="rId67"/>
    <p:sldId id="337" r:id="rId68"/>
    <p:sldId id="338" r:id="rId69"/>
    <p:sldId id="339" r:id="rId70"/>
    <p:sldId id="340" r:id="rId71"/>
    <p:sldId id="341" r:id="rId72"/>
    <p:sldId id="342" r:id="rId73"/>
    <p:sldId id="343" r:id="rId74"/>
    <p:sldId id="344" r:id="rId75"/>
    <p:sldId id="345" r:id="rId76"/>
    <p:sldId id="350" r:id="rId77"/>
    <p:sldId id="351" r:id="rId78"/>
    <p:sldId id="352" r:id="rId79"/>
    <p:sldId id="353" r:id="rId80"/>
    <p:sldId id="354" r:id="rId81"/>
    <p:sldId id="377" r:id="rId82"/>
    <p:sldId id="378" r:id="rId83"/>
    <p:sldId id="379" r:id="rId84"/>
    <p:sldId id="380" r:id="rId85"/>
    <p:sldId id="381" r:id="rId86"/>
    <p:sldId id="382" r:id="rId87"/>
    <p:sldId id="383" r:id="rId88"/>
    <p:sldId id="384" r:id="rId89"/>
    <p:sldId id="385" r:id="rId90"/>
    <p:sldId id="386" r:id="rId91"/>
    <p:sldId id="365" r:id="rId92"/>
    <p:sldId id="373" r:id="rId93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95"/>
      <p:bold r:id="rId96"/>
      <p:italic r:id="rId97"/>
      <p:boldItalic r:id="rId98"/>
    </p:embeddedFont>
    <p:embeddedFont>
      <p:font typeface="Calibri Light" panose="020F0302020204030204" pitchFamily="34" charset="0"/>
      <p:regular r:id="rId99"/>
      <p:italic r:id="rId100"/>
    </p:embeddedFont>
    <p:embeddedFont>
      <p:font typeface="Montserrat" panose="02000505000000020004" pitchFamily="2" charset="0"/>
      <p:regular r:id="rId101"/>
      <p:bold r:id="rId102"/>
      <p:italic r:id="rId103"/>
      <p:boldItalic r:id="rId104"/>
    </p:embeddedFont>
    <p:embeddedFont>
      <p:font typeface="Montserrat Black" pitchFamily="2" charset="-52"/>
      <p:bold r:id="rId105"/>
      <p:boldItalic r:id="rId106"/>
    </p:embeddedFont>
    <p:embeddedFont>
      <p:font typeface="Montserrat ExtraBold" pitchFamily="2" charset="-52"/>
      <p:bold r:id="rId107"/>
      <p:boldItalic r:id="rId108"/>
    </p:embeddedFont>
    <p:embeddedFont>
      <p:font typeface="Montserrat Medium" pitchFamily="2" charset="-52"/>
      <p:regular r:id="rId109"/>
      <p:bold r:id="rId110"/>
      <p:italic r:id="rId111"/>
      <p:boldItalic r:id="rId112"/>
    </p:embeddedFont>
    <p:embeddedFont>
      <p:font typeface="Montserrat SemiBold" panose="00000700000000000000" pitchFamily="2" charset="-52"/>
      <p:regular r:id="rId113"/>
      <p:bold r:id="rId114"/>
      <p:italic r:id="rId115"/>
      <p:boldItalic r:id="rId116"/>
    </p:embeddedFont>
    <p:embeddedFont>
      <p:font typeface="Roboto Mono" panose="020B0604020202020204" charset="0"/>
      <p:regular r:id="rId117"/>
      <p:bold r:id="rId118"/>
      <p:italic r:id="rId119"/>
      <p:boldItalic r:id="rId120"/>
    </p:embeddedFont>
    <p:embeddedFont>
      <p:font typeface="Roboto Mono Medium" panose="020B0604020202020204" charset="0"/>
      <p:regular r:id="rId121"/>
      <p:bold r:id="rId122"/>
      <p:italic r:id="rId123"/>
      <p:boldItalic r:id="rId1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2" d="100"/>
          <a:sy n="142" d="100"/>
        </p:scale>
        <p:origin x="7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font" Target="fonts/font23.fntdata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font" Target="fonts/font18.fntdata"/><Relationship Id="rId16" Type="http://schemas.openxmlformats.org/officeDocument/2006/relationships/slide" Target="slides/slide14.xml"/><Relationship Id="rId107" Type="http://schemas.openxmlformats.org/officeDocument/2006/relationships/font" Target="fonts/font13.fntdata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font" Target="fonts/font8.fntdata"/><Relationship Id="rId123" Type="http://schemas.openxmlformats.org/officeDocument/2006/relationships/font" Target="fonts/font29.fntdata"/><Relationship Id="rId128" Type="http://schemas.openxmlformats.org/officeDocument/2006/relationships/tableStyles" Target="tableStyles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font" Target="fonts/font1.fntdata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113" Type="http://schemas.openxmlformats.org/officeDocument/2006/relationships/font" Target="fonts/font19.fntdata"/><Relationship Id="rId118" Type="http://schemas.openxmlformats.org/officeDocument/2006/relationships/font" Target="fonts/font24.fntdata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font" Target="fonts/font9.fntdata"/><Relationship Id="rId108" Type="http://schemas.openxmlformats.org/officeDocument/2006/relationships/font" Target="fonts/font14.fntdata"/><Relationship Id="rId124" Type="http://schemas.openxmlformats.org/officeDocument/2006/relationships/font" Target="fonts/font30.fntdata"/><Relationship Id="rId54" Type="http://schemas.openxmlformats.org/officeDocument/2006/relationships/slide" Target="slides/slide52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91" Type="http://schemas.openxmlformats.org/officeDocument/2006/relationships/slide" Target="slides/slide89.xml"/><Relationship Id="rId96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49" Type="http://schemas.openxmlformats.org/officeDocument/2006/relationships/slide" Target="slides/slide47.xml"/><Relationship Id="rId114" Type="http://schemas.openxmlformats.org/officeDocument/2006/relationships/font" Target="fonts/font20.fntdata"/><Relationship Id="rId119" Type="http://schemas.openxmlformats.org/officeDocument/2006/relationships/font" Target="fonts/font25.fntdata"/><Relationship Id="rId44" Type="http://schemas.openxmlformats.org/officeDocument/2006/relationships/slide" Target="slides/slide42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font" Target="fonts/font15.fntdata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font" Target="fonts/font3.fntdata"/><Relationship Id="rId104" Type="http://schemas.openxmlformats.org/officeDocument/2006/relationships/font" Target="fonts/font10.fntdata"/><Relationship Id="rId120" Type="http://schemas.openxmlformats.org/officeDocument/2006/relationships/font" Target="fonts/font26.fntdata"/><Relationship Id="rId125" Type="http://schemas.openxmlformats.org/officeDocument/2006/relationships/presProps" Target="presProp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font" Target="fonts/font16.fntdata"/><Relationship Id="rId115" Type="http://schemas.openxmlformats.org/officeDocument/2006/relationships/font" Target="fonts/font21.fntdata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font" Target="fonts/font6.fntdata"/><Relationship Id="rId105" Type="http://schemas.openxmlformats.org/officeDocument/2006/relationships/font" Target="fonts/font11.fntdata"/><Relationship Id="rId126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font" Target="fonts/font4.fntdata"/><Relationship Id="rId121" Type="http://schemas.openxmlformats.org/officeDocument/2006/relationships/font" Target="fonts/font27.fntdata"/><Relationship Id="rId3" Type="http://schemas.openxmlformats.org/officeDocument/2006/relationships/slide" Target="slides/slide1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116" Type="http://schemas.openxmlformats.org/officeDocument/2006/relationships/font" Target="fonts/font22.fntdata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62" Type="http://schemas.openxmlformats.org/officeDocument/2006/relationships/slide" Target="slides/slide60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111" Type="http://schemas.openxmlformats.org/officeDocument/2006/relationships/font" Target="fonts/font17.fntdata"/><Relationship Id="rId15" Type="http://schemas.openxmlformats.org/officeDocument/2006/relationships/slide" Target="slides/slide13.xml"/><Relationship Id="rId36" Type="http://schemas.openxmlformats.org/officeDocument/2006/relationships/slide" Target="slides/slide34.xml"/><Relationship Id="rId57" Type="http://schemas.openxmlformats.org/officeDocument/2006/relationships/slide" Target="slides/slide55.xml"/><Relationship Id="rId106" Type="http://schemas.openxmlformats.org/officeDocument/2006/relationships/font" Target="fonts/font12.fntdata"/><Relationship Id="rId127" Type="http://schemas.openxmlformats.org/officeDocument/2006/relationships/theme" Target="theme/theme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52" Type="http://schemas.openxmlformats.org/officeDocument/2006/relationships/slide" Target="slides/slide50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94" Type="http://schemas.openxmlformats.org/officeDocument/2006/relationships/notesMaster" Target="notesMasters/notesMaster1.xml"/><Relationship Id="rId99" Type="http://schemas.openxmlformats.org/officeDocument/2006/relationships/font" Target="fonts/font5.fntdata"/><Relationship Id="rId101" Type="http://schemas.openxmlformats.org/officeDocument/2006/relationships/font" Target="fonts/font7.fntdata"/><Relationship Id="rId122" Type="http://schemas.openxmlformats.org/officeDocument/2006/relationships/font" Target="fonts/font28.fntdata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ge1e92f1330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6" name="Google Shape;406;ge1e92f1330_0_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ge49d8d7af0_0_1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7" name="Google Shape;527;ge49d8d7af0_0_1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ge49d8d7af0_0_1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3" name="Google Shape;533;ge49d8d7af0_0_1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ge49d8d7af0_0_1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0" name="Google Shape;540;ge49d8d7af0_0_1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ge49d8d7af0_0_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7" name="Google Shape;557;ge49d8d7af0_0_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ge49d8d7af0_0_1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1" name="Google Shape;571;ge49d8d7af0_0_1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ge4a935a8a9_0_6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1" name="Google Shape;581;ge4a935a8a9_0_6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ge5a4751d5a_0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8" name="Google Shape;588;ge5a4751d5a_0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Google Shape;594;ge4a935a8a9_0_1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5" name="Google Shape;595;ge4a935a8a9_0_1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ge4a935a8a9_0_1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1" name="Google Shape;601;ge4a935a8a9_0_1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ge49d8d7af0_0_2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8" name="Google Shape;608;ge49d8d7af0_0_2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ge4a935a8a9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9" name="Google Shape;419;ge4a935a8a9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Google Shape;639;ge4a935a8a9_0_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0" name="Google Shape;640;ge4a935a8a9_0_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ge4a935a8a9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3" name="Google Shape;653;ge4a935a8a9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ge5d3e94afe_0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0" name="Google Shape;660;ge5d3e94afe_0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Google Shape;665;ge4a935a8a9_0_2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6" name="Google Shape;666;ge4a935a8a9_0_2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ge49d8d7af0_0_3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9" name="Google Shape;679;ge49d8d7af0_0_3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ge49d8d7af0_0_3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7" name="Google Shape;687;ge49d8d7af0_0_3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ge4a935a8a9_0_6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5" name="Google Shape;695;ge4a935a8a9_0_6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ge5a4751d5a_0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5" name="Google Shape;705;ge5a4751d5a_0_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ge4a935a8a9_0_19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2" name="Google Shape;712;ge4a935a8a9_0_19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ge5a4751d5a_0_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2" name="Google Shape;722;ge5a4751d5a_0_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ge5d3e94afe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6" name="Google Shape;426;ge5d3e94afe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" name="Google Shape;727;ge49d8d7af0_0_2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8" name="Google Shape;728;ge49d8d7af0_0_2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ge4a935a8a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6" name="Google Shape;746;ge4a935a8a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Google Shape;759;ge49d8d7af0_0_2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0" name="Google Shape;760;ge49d8d7af0_0_2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ge4a935a8a9_0_6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0" name="Google Shape;770;ge4a935a8a9_0_6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ge5a4751d5a_0_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7" name="Google Shape;777;ge5a4751d5a_0_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Google Shape;783;ge5a4751d5a_0_1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4" name="Google Shape;784;ge5a4751d5a_0_1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Google Shape;796;ge5a4751d5a_0_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7" name="Google Shape;797;ge5a4751d5a_0_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ge4a935a8a9_0_5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4" name="Google Shape;804;ge4a935a8a9_0_5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ge49d8d7af0_0_3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7" name="Google Shape;817;ge49d8d7af0_0_3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ge4a935a8a9_0_5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9" name="Google Shape;829;ge4a935a8a9_0_5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ge5d3e94afe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2" name="Google Shape;432;ge5d3e94afe_0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" name="Google Shape;841;ge4a935a8a9_0_6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2" name="Google Shape;842;ge4a935a8a9_0_6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4" name="Google Shape;854;ge49d8d7af0_0_3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5" name="Google Shape;855;ge49d8d7af0_0_3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3" name="Google Shape;863;ge5a4751d5a_0_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4" name="Google Shape;864;ge5a4751d5a_0_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9" name="Google Shape;869;ge4a935a8a9_0_6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0" name="Google Shape;870;ge4a935a8a9_0_6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" name="Google Shape;876;ge4a935a8a9_0_7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7" name="Google Shape;877;ge4a935a8a9_0_7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2" name="Google Shape;882;ge4a935a8a9_0_7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3" name="Google Shape;883;ge4a935a8a9_0_7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" name="Google Shape;891;ge49d8d7af0_0_4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2" name="Google Shape;892;ge49d8d7af0_0_4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4" name="Google Shape;904;ge49d8d7af0_0_4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5" name="Google Shape;905;ge49d8d7af0_0_4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" name="Google Shape;919;ge49d8d7af0_0_4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0" name="Google Shape;920;ge49d8d7af0_0_4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" name="Google Shape;934;ge49d8d7af0_0_5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5" name="Google Shape;935;ge49d8d7af0_0_5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ge5d3e94af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8" name="Google Shape;438;ge5d3e94afe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8" name="Google Shape;948;ge49d8d7af0_0_4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9" name="Google Shape;949;ge49d8d7af0_0_4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" name="Google Shape;957;ge5a4751d5a_0_1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8" name="Google Shape;958;ge5a4751d5a_0_1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4" name="Google Shape;964;ge4a935a8a9_0_7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5" name="Google Shape;965;ge4a935a8a9_0_7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1" name="Google Shape;971;ge5a4751d5a_0_1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2" name="Google Shape;972;ge5a4751d5a_0_1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" name="Google Shape;984;ge4a935a8a9_0_6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5" name="Google Shape;985;ge4a935a8a9_0_6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7" name="Google Shape;997;ge4a935a8a9_0_6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8" name="Google Shape;998;ge4a935a8a9_0_6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" name="Google Shape;1003;ge4a935a8a9_0_2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4" name="Google Shape;1004;ge4a935a8a9_0_2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" name="Google Shape;1017;ge4a935a8a9_0_6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8" name="Google Shape;1018;ge4a935a8a9_0_6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Google Shape;1028;ge4a935a8a9_0_2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9" name="Google Shape;1029;ge4a935a8a9_0_2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" name="Google Shape;1038;ge4a935a8a9_0_7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9" name="Google Shape;1039;ge4a935a8a9_0_7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ge4a935a8a9_0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2" name="Google Shape;472;ge4a935a8a9_0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Google Shape;1045;ge4a935a8a9_0_2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6" name="Google Shape;1046;ge4a935a8a9_0_2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" name="Google Shape;1054;ge49d8d7af0_0_5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5" name="Google Shape;1055;ge49d8d7af0_0_5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Google Shape;1148;ge4a935a8a9_0_11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9" name="Google Shape;1149;ge4a935a8a9_0_11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" name="Google Shape;1164;ge4a935a8a9_0_12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5" name="Google Shape;1165;ge4a935a8a9_0_12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" name="Google Shape;1172;ge4a935a8a9_0_19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3" name="Google Shape;1173;ge4a935a8a9_0_19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" name="Google Shape;1179;ge4a935a8a9_0_19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0" name="Google Shape;1180;ge4a935a8a9_0_19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" name="Google Shape;1187;ge4a935a8a9_0_15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8" name="Google Shape;1188;ge4a935a8a9_0_15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" name="Google Shape;1195;ge4a935a8a9_0_15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6" name="Google Shape;1196;ge4a935a8a9_0_15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" name="Google Shape;1203;ge4a935a8a9_0_15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4" name="Google Shape;1204;ge4a935a8a9_0_15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" name="Google Shape;1211;ge4a935a8a9_0_15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2" name="Google Shape;1212;ge4a935a8a9_0_15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ge5a4751d5a_0_1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9" name="Google Shape;479;ge5a4751d5a_0_1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" name="Google Shape;1219;ge4a935a8a9_0_15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0" name="Google Shape;1220;ge4a935a8a9_0_15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" name="Google Shape;1228;ge4a935a8a9_0_16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9" name="Google Shape;1229;ge4a935a8a9_0_16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" name="Google Shape;1242;ge4a935a8a9_0_16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3" name="Google Shape;1243;ge4a935a8a9_0_16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" name="Google Shape;1253;ge4a935a8a9_0_22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4" name="Google Shape;1254;ge4a935a8a9_0_22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" name="Google Shape;1260;ge4a935a8a9_0_12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1" name="Google Shape;1261;ge4a935a8a9_0_12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" name="Google Shape;1298;ge5a4751d5a_0_1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9" name="Google Shape;1299;ge5a4751d5a_0_1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" name="Google Shape;1306;ge5a4751d5a_0_1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7" name="Google Shape;1307;ge5a4751d5a_0_1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" name="Google Shape;1314;ge4a935a8a9_0_22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5" name="Google Shape;1315;ge4a935a8a9_0_22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" name="Google Shape;1324;ge4a935a8a9_0_7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5" name="Google Shape;1325;ge4a935a8a9_0_7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" name="Google Shape;1331;ge4a935a8a9_0_7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2" name="Google Shape;1332;ge4a935a8a9_0_7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ge49d8d7af0_0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0" name="Google Shape;490;ge49d8d7af0_0_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6" name="Google Shape;1646;ge4a935a8a9_0_23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7" name="Google Shape;1647;ge4a935a8a9_0_23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1" name="Google Shape;1661;ge4a935a8a9_0_24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2" name="Google Shape;1662;ge4a935a8a9_0_24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6" name="Google Shape;1676;ge4a935a8a9_0_24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7" name="Google Shape;1677;ge4a935a8a9_0_24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6" name="Google Shape;1696;ge4a935a8a9_0_24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7" name="Google Shape;1697;ge4a935a8a9_0_24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3" name="Google Shape;1713;ge4a935a8a9_0_24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4" name="Google Shape;1714;ge4a935a8a9_0_24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4" name="Google Shape;1724;ge4a935a8a9_0_25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5" name="Google Shape;1725;ge4a935a8a9_0_25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4" name="Google Shape;1734;ge4a935a8a9_0_25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5" name="Google Shape;1735;ge4a935a8a9_0_25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7" name="Google Shape;1747;ge4a935a8a9_0_25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8" name="Google Shape;1748;ge4a935a8a9_0_25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" name="Google Shape;1761;ge4a935a8a9_0_25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2" name="Google Shape;1762;ge4a935a8a9_0_25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3" name="Google Shape;1773;ge4a935a8a9_0_25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4" name="Google Shape;1774;ge4a935a8a9_0_25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ge5d3e94afe_0_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0" name="Google Shape;520;ge5d3e94afe_0_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0" name="Google Shape;1520;g2242b60361c_0_1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1" name="Google Shape;1521;g2242b60361c_0_1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8" name="Google Shape;1618;ge4a935a8a9_0_8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9" name="Google Shape;1619;ge4a935a8a9_0_8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етка Май 2021">
  <p:cSld name="CUSTOM_1_1_1_1_1_1_1_1_1_1_3_1_1_4">
    <p:bg>
      <p:bgPr>
        <a:solidFill>
          <a:schemeClr val="accent1"/>
        </a:solidFill>
        <a:effectLst/>
      </p:bgPr>
    </p:bg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30"/>
          <p:cNvSpPr txBox="1"/>
          <p:nvPr/>
        </p:nvSpPr>
        <p:spPr>
          <a:xfrm>
            <a:off x="636830" y="4404303"/>
            <a:ext cx="1987500" cy="63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Скачать методичку</a:t>
            </a:r>
            <a:endParaRPr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161" name="Google Shape;161;p3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39926" y="4596227"/>
            <a:ext cx="266925" cy="247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0000" y="360000"/>
            <a:ext cx="1756800" cy="43920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30"/>
          <p:cNvSpPr txBox="1">
            <a:spLocks noGrp="1"/>
          </p:cNvSpPr>
          <p:nvPr>
            <p:ph type="subTitle" idx="1"/>
          </p:nvPr>
        </p:nvSpPr>
        <p:spPr>
          <a:xfrm>
            <a:off x="360000" y="1473400"/>
            <a:ext cx="8108100" cy="277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164" name="Google Shape;164;p30"/>
          <p:cNvSpPr txBox="1">
            <a:spLocks noGrp="1"/>
          </p:cNvSpPr>
          <p:nvPr>
            <p:ph type="title"/>
          </p:nvPr>
        </p:nvSpPr>
        <p:spPr>
          <a:xfrm>
            <a:off x="360000" y="1859151"/>
            <a:ext cx="4224300" cy="2257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Montserrat ExtraBold"/>
              <a:buNone/>
              <a:defRPr sz="40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Montserrat ExtraBold"/>
              <a:buNone/>
              <a:defRPr sz="40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Montserrat ExtraBold"/>
              <a:buNone/>
              <a:defRPr sz="40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Montserrat ExtraBold"/>
              <a:buNone/>
              <a:defRPr sz="40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Montserrat ExtraBold"/>
              <a:buNone/>
              <a:defRPr sz="40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Montserrat ExtraBold"/>
              <a:buNone/>
              <a:defRPr sz="40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Montserrat ExtraBold"/>
              <a:buNone/>
              <a:defRPr sz="40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Montserrat ExtraBold"/>
              <a:buNone/>
              <a:defRPr sz="40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Montserrat ExtraBold"/>
              <a:buNone/>
              <a:defRPr sz="40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1">
          <p15:clr>
            <a:srgbClr val="B7B7B7"/>
          </p15:clr>
        </p15:guide>
        <p15:guide id="2" orient="horz" pos="576">
          <p15:clr>
            <a:srgbClr val="B7B7B7"/>
          </p15:clr>
        </p15:guide>
        <p15:guide id="3" orient="horz" pos="751">
          <p15:clr>
            <a:srgbClr val="B7B7B7"/>
          </p15:clr>
        </p15:guide>
        <p15:guide id="4" orient="horz" pos="925">
          <p15:clr>
            <a:srgbClr val="B7B7B7"/>
          </p15:clr>
        </p15:guide>
        <p15:guide id="5" orient="horz" pos="1100">
          <p15:clr>
            <a:srgbClr val="B7B7B7"/>
          </p15:clr>
        </p15:guide>
        <p15:guide id="6" orient="horz" pos="1274">
          <p15:clr>
            <a:srgbClr val="B7B7B7"/>
          </p15:clr>
        </p15:guide>
        <p15:guide id="7" orient="horz" pos="1449">
          <p15:clr>
            <a:srgbClr val="B7B7B7"/>
          </p15:clr>
        </p15:guide>
        <p15:guide id="8" orient="horz" pos="1620">
          <p15:clr>
            <a:srgbClr val="B7B7B7"/>
          </p15:clr>
        </p15:guide>
        <p15:guide id="9" orient="horz" pos="1794">
          <p15:clr>
            <a:srgbClr val="B7B7B7"/>
          </p15:clr>
        </p15:guide>
        <p15:guide id="10" orient="horz" pos="1969">
          <p15:clr>
            <a:srgbClr val="B7B7B7"/>
          </p15:clr>
        </p15:guide>
        <p15:guide id="11" orient="horz" pos="2143">
          <p15:clr>
            <a:srgbClr val="B7B7B7"/>
          </p15:clr>
        </p15:guide>
        <p15:guide id="12" orient="horz" pos="2318">
          <p15:clr>
            <a:srgbClr val="B7B7B7"/>
          </p15:clr>
        </p15:guide>
        <p15:guide id="13" orient="horz" pos="2493">
          <p15:clr>
            <a:srgbClr val="B7B7B7"/>
          </p15:clr>
        </p15:guide>
        <p15:guide id="14" pos="2766">
          <p15:clr>
            <a:srgbClr val="FA7B17"/>
          </p15:clr>
        </p15:guide>
        <p15:guide id="15" pos="4377">
          <p15:clr>
            <a:srgbClr val="FA7B17"/>
          </p15:clr>
        </p15:guide>
        <p15:guide id="16" pos="1497">
          <p15:clr>
            <a:schemeClr val="accent1"/>
          </p15:clr>
        </p15:guide>
        <p15:guide id="17" pos="1610">
          <p15:clr>
            <a:srgbClr val="FA7B17"/>
          </p15:clr>
        </p15:guide>
        <p15:guide id="18" pos="2994">
          <p15:clr>
            <a:srgbClr val="FA7B17"/>
          </p15:clr>
        </p15:guide>
        <p15:guide id="19" pos="4150">
          <p15:clr>
            <a:srgbClr val="FA7B17"/>
          </p15:clr>
        </p15:guide>
        <p15:guide id="20" pos="2880">
          <p15:clr>
            <a:srgbClr val="7E24D5"/>
          </p15:clr>
        </p15:guide>
        <p15:guide id="21" pos="4264">
          <p15:clr>
            <a:srgbClr val="7E24D5"/>
          </p15:clr>
        </p15:guide>
        <p15:guide id="22" pos="1383">
          <p15:clr>
            <a:srgbClr val="FA7B17"/>
          </p15:clr>
        </p15:guide>
        <p15:guide id="23" pos="1959">
          <p15:clr>
            <a:srgbClr val="38BD60"/>
          </p15:clr>
        </p15:guide>
        <p15:guide id="24" pos="3801">
          <p15:clr>
            <a:schemeClr val="accent4"/>
          </p15:clr>
        </p15:guide>
        <p15:guide id="25" pos="1846">
          <p15:clr>
            <a:srgbClr val="FA7B17"/>
          </p15:clr>
        </p15:guide>
        <p15:guide id="26" pos="2073">
          <p15:clr>
            <a:srgbClr val="FA7B17"/>
          </p15:clr>
        </p15:guide>
        <p15:guide id="27" pos="3687">
          <p15:clr>
            <a:srgbClr val="FA7B17"/>
          </p15:clr>
        </p15:guide>
        <p15:guide id="28" pos="3914">
          <p15:clr>
            <a:srgbClr val="FA7B17"/>
          </p15:clr>
        </p15:guide>
        <p15:guide id="29" orient="horz" pos="2667">
          <p15:clr>
            <a:srgbClr val="CCCCCC"/>
          </p15:clr>
        </p15:guide>
        <p15:guide id="30" orient="horz" pos="2842">
          <p15:clr>
            <a:srgbClr val="CCCCCC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азделитель «Завершение урока»">
  <p:cSld name="CUSTOM_1_1_1_1_1_1_1_1_1_1_3_1_1_4_4_1_1_1_1_1_1_1">
    <p:bg>
      <p:bgPr>
        <a:solidFill>
          <a:schemeClr val="accent3"/>
        </a:solidFill>
        <a:effectLst/>
      </p:bgPr>
    </p:bg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39"/>
          <p:cNvSpPr/>
          <p:nvPr/>
        </p:nvSpPr>
        <p:spPr>
          <a:xfrm>
            <a:off x="360000" y="360000"/>
            <a:ext cx="8424000" cy="4305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p39"/>
          <p:cNvSpPr/>
          <p:nvPr/>
        </p:nvSpPr>
        <p:spPr>
          <a:xfrm rot="10800000">
            <a:off x="860559" y="4435020"/>
            <a:ext cx="961200" cy="5157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p39"/>
          <p:cNvSpPr txBox="1">
            <a:spLocks noGrp="1"/>
          </p:cNvSpPr>
          <p:nvPr>
            <p:ph type="subTitle" idx="1"/>
          </p:nvPr>
        </p:nvSpPr>
        <p:spPr>
          <a:xfrm>
            <a:off x="1080000" y="1573200"/>
            <a:ext cx="6771300" cy="283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Montserrat Medium"/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22" name="Google Shape;222;p39"/>
          <p:cNvSpPr txBox="1">
            <a:spLocks noGrp="1"/>
          </p:cNvSpPr>
          <p:nvPr>
            <p:ph type="title"/>
          </p:nvPr>
        </p:nvSpPr>
        <p:spPr>
          <a:xfrm>
            <a:off x="1080000" y="1926000"/>
            <a:ext cx="5688900" cy="1930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pic>
        <p:nvPicPr>
          <p:cNvPr id="223" name="Google Shape;223;p3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853600" y="3108084"/>
            <a:ext cx="2674100" cy="15578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80000" y="913188"/>
            <a:ext cx="331199" cy="4173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1">
          <p15:clr>
            <a:srgbClr val="B7B7B7"/>
          </p15:clr>
        </p15:guide>
        <p15:guide id="2" orient="horz" pos="576">
          <p15:clr>
            <a:srgbClr val="B7B7B7"/>
          </p15:clr>
        </p15:guide>
        <p15:guide id="3" orient="horz" pos="751">
          <p15:clr>
            <a:srgbClr val="B7B7B7"/>
          </p15:clr>
        </p15:guide>
        <p15:guide id="4" orient="horz" pos="925">
          <p15:clr>
            <a:srgbClr val="B7B7B7"/>
          </p15:clr>
        </p15:guide>
        <p15:guide id="5" orient="horz" pos="1100">
          <p15:clr>
            <a:srgbClr val="B7B7B7"/>
          </p15:clr>
        </p15:guide>
        <p15:guide id="6" orient="horz" pos="1274">
          <p15:clr>
            <a:srgbClr val="B7B7B7"/>
          </p15:clr>
        </p15:guide>
        <p15:guide id="7" orient="horz" pos="1449">
          <p15:clr>
            <a:srgbClr val="B7B7B7"/>
          </p15:clr>
        </p15:guide>
        <p15:guide id="8" orient="horz" pos="1620">
          <p15:clr>
            <a:srgbClr val="B7B7B7"/>
          </p15:clr>
        </p15:guide>
        <p15:guide id="9" orient="horz" pos="1794">
          <p15:clr>
            <a:srgbClr val="B7B7B7"/>
          </p15:clr>
        </p15:guide>
        <p15:guide id="10" orient="horz" pos="1969">
          <p15:clr>
            <a:srgbClr val="B7B7B7"/>
          </p15:clr>
        </p15:guide>
        <p15:guide id="11" orient="horz" pos="2143">
          <p15:clr>
            <a:srgbClr val="B7B7B7"/>
          </p15:clr>
        </p15:guide>
        <p15:guide id="12" orient="horz" pos="2318">
          <p15:clr>
            <a:srgbClr val="B7B7B7"/>
          </p15:clr>
        </p15:guide>
        <p15:guide id="13" orient="horz" pos="2493">
          <p15:clr>
            <a:srgbClr val="B7B7B7"/>
          </p15:clr>
        </p15:guide>
        <p15:guide id="14" pos="2766">
          <p15:clr>
            <a:srgbClr val="FA7B17"/>
          </p15:clr>
        </p15:guide>
        <p15:guide id="15" pos="4377">
          <p15:clr>
            <a:srgbClr val="FA7B17"/>
          </p15:clr>
        </p15:guide>
        <p15:guide id="16" pos="1497">
          <p15:clr>
            <a:schemeClr val="accent1"/>
          </p15:clr>
        </p15:guide>
        <p15:guide id="17" pos="1610">
          <p15:clr>
            <a:srgbClr val="FA7B17"/>
          </p15:clr>
        </p15:guide>
        <p15:guide id="18" pos="2994">
          <p15:clr>
            <a:srgbClr val="FA7B17"/>
          </p15:clr>
        </p15:guide>
        <p15:guide id="19" pos="4150">
          <p15:clr>
            <a:srgbClr val="FA7B17"/>
          </p15:clr>
        </p15:guide>
        <p15:guide id="20" pos="2880">
          <p15:clr>
            <a:srgbClr val="7E24D5"/>
          </p15:clr>
        </p15:guide>
        <p15:guide id="21" pos="4264">
          <p15:clr>
            <a:srgbClr val="7E24D5"/>
          </p15:clr>
        </p15:guide>
        <p15:guide id="22" pos="1383">
          <p15:clr>
            <a:srgbClr val="FA7B17"/>
          </p15:clr>
        </p15:guide>
        <p15:guide id="23" pos="1959">
          <p15:clr>
            <a:srgbClr val="38BD60"/>
          </p15:clr>
        </p15:guide>
        <p15:guide id="24" pos="3801">
          <p15:clr>
            <a:schemeClr val="accent4"/>
          </p15:clr>
        </p15:guide>
        <p15:guide id="25" pos="1846">
          <p15:clr>
            <a:srgbClr val="FA7B17"/>
          </p15:clr>
        </p15:guide>
        <p15:guide id="26" pos="2073">
          <p15:clr>
            <a:srgbClr val="FA7B17"/>
          </p15:clr>
        </p15:guide>
        <p15:guide id="27" pos="3687">
          <p15:clr>
            <a:srgbClr val="FA7B17"/>
          </p15:clr>
        </p15:guide>
        <p15:guide id="28" pos="3914">
          <p15:clr>
            <a:srgbClr val="FA7B17"/>
          </p15:clr>
        </p15:guide>
        <p15:guide id="29" orient="horz" pos="2667">
          <p15:clr>
            <a:srgbClr val="CCCCCC"/>
          </p15:clr>
        </p15:guide>
        <p15:guide id="30" orient="horz" pos="2842">
          <p15:clr>
            <a:srgbClr val="CCCCCC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азделитель «Демонстрация работы»">
  <p:cSld name="CUSTOM_1_1_1_1_1_1_1_1_1_1_3_1_1_4_4_1_1_1_1_1_1_1_1">
    <p:bg>
      <p:bgPr>
        <a:solidFill>
          <a:srgbClr val="C291FF"/>
        </a:solidFill>
        <a:effectLst/>
      </p:bgPr>
    </p:bg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40"/>
          <p:cNvSpPr/>
          <p:nvPr/>
        </p:nvSpPr>
        <p:spPr>
          <a:xfrm>
            <a:off x="360000" y="360000"/>
            <a:ext cx="8424000" cy="4305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" name="Google Shape;227;p40"/>
          <p:cNvSpPr/>
          <p:nvPr/>
        </p:nvSpPr>
        <p:spPr>
          <a:xfrm rot="10800000">
            <a:off x="860559" y="4435020"/>
            <a:ext cx="961200" cy="5157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8" name="Google Shape;228;p40"/>
          <p:cNvSpPr txBox="1">
            <a:spLocks noGrp="1"/>
          </p:cNvSpPr>
          <p:nvPr>
            <p:ph type="subTitle" idx="1"/>
          </p:nvPr>
        </p:nvSpPr>
        <p:spPr>
          <a:xfrm>
            <a:off x="1080000" y="1573200"/>
            <a:ext cx="6771300" cy="283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Montserrat Medium"/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29" name="Google Shape;229;p40"/>
          <p:cNvSpPr txBox="1">
            <a:spLocks noGrp="1"/>
          </p:cNvSpPr>
          <p:nvPr>
            <p:ph type="title"/>
          </p:nvPr>
        </p:nvSpPr>
        <p:spPr>
          <a:xfrm>
            <a:off x="1080000" y="1926000"/>
            <a:ext cx="5688900" cy="1930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pic>
        <p:nvPicPr>
          <p:cNvPr id="230" name="Google Shape;230;p40"/>
          <p:cNvPicPr preferRelativeResize="0"/>
          <p:nvPr/>
        </p:nvPicPr>
        <p:blipFill rotWithShape="1">
          <a:blip r:embed="rId2">
            <a:alphaModFix/>
          </a:blip>
          <a:srcRect l="-3199" t="3865" b="-6398"/>
          <a:stretch/>
        </p:blipFill>
        <p:spPr>
          <a:xfrm>
            <a:off x="6768750" y="3069172"/>
            <a:ext cx="1606549" cy="1509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80000" y="913188"/>
            <a:ext cx="331199" cy="4173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1">
          <p15:clr>
            <a:srgbClr val="B7B7B7"/>
          </p15:clr>
        </p15:guide>
        <p15:guide id="2" orient="horz" pos="576">
          <p15:clr>
            <a:srgbClr val="B7B7B7"/>
          </p15:clr>
        </p15:guide>
        <p15:guide id="3" orient="horz" pos="751">
          <p15:clr>
            <a:srgbClr val="B7B7B7"/>
          </p15:clr>
        </p15:guide>
        <p15:guide id="4" orient="horz" pos="925">
          <p15:clr>
            <a:srgbClr val="B7B7B7"/>
          </p15:clr>
        </p15:guide>
        <p15:guide id="5" orient="horz" pos="1100">
          <p15:clr>
            <a:srgbClr val="B7B7B7"/>
          </p15:clr>
        </p15:guide>
        <p15:guide id="6" orient="horz" pos="1274">
          <p15:clr>
            <a:srgbClr val="B7B7B7"/>
          </p15:clr>
        </p15:guide>
        <p15:guide id="7" orient="horz" pos="1449">
          <p15:clr>
            <a:srgbClr val="B7B7B7"/>
          </p15:clr>
        </p15:guide>
        <p15:guide id="8" orient="horz" pos="1620">
          <p15:clr>
            <a:srgbClr val="B7B7B7"/>
          </p15:clr>
        </p15:guide>
        <p15:guide id="9" orient="horz" pos="1794">
          <p15:clr>
            <a:srgbClr val="B7B7B7"/>
          </p15:clr>
        </p15:guide>
        <p15:guide id="10" orient="horz" pos="1969">
          <p15:clr>
            <a:srgbClr val="B7B7B7"/>
          </p15:clr>
        </p15:guide>
        <p15:guide id="11" orient="horz" pos="2143">
          <p15:clr>
            <a:srgbClr val="B7B7B7"/>
          </p15:clr>
        </p15:guide>
        <p15:guide id="12" orient="horz" pos="2318">
          <p15:clr>
            <a:srgbClr val="B7B7B7"/>
          </p15:clr>
        </p15:guide>
        <p15:guide id="13" orient="horz" pos="2493">
          <p15:clr>
            <a:srgbClr val="B7B7B7"/>
          </p15:clr>
        </p15:guide>
        <p15:guide id="14" pos="2766">
          <p15:clr>
            <a:srgbClr val="FA7B17"/>
          </p15:clr>
        </p15:guide>
        <p15:guide id="15" pos="4377">
          <p15:clr>
            <a:srgbClr val="FA7B17"/>
          </p15:clr>
        </p15:guide>
        <p15:guide id="16" pos="1497">
          <p15:clr>
            <a:schemeClr val="accent1"/>
          </p15:clr>
        </p15:guide>
        <p15:guide id="17" pos="1610">
          <p15:clr>
            <a:srgbClr val="FA7B17"/>
          </p15:clr>
        </p15:guide>
        <p15:guide id="18" pos="2994">
          <p15:clr>
            <a:srgbClr val="FA7B17"/>
          </p15:clr>
        </p15:guide>
        <p15:guide id="19" pos="4150">
          <p15:clr>
            <a:srgbClr val="FA7B17"/>
          </p15:clr>
        </p15:guide>
        <p15:guide id="20" pos="2880">
          <p15:clr>
            <a:srgbClr val="7E24D5"/>
          </p15:clr>
        </p15:guide>
        <p15:guide id="21" pos="4264">
          <p15:clr>
            <a:srgbClr val="7E24D5"/>
          </p15:clr>
        </p15:guide>
        <p15:guide id="22" pos="1383">
          <p15:clr>
            <a:srgbClr val="FA7B17"/>
          </p15:clr>
        </p15:guide>
        <p15:guide id="23" pos="1959">
          <p15:clr>
            <a:srgbClr val="38BD60"/>
          </p15:clr>
        </p15:guide>
        <p15:guide id="24" pos="3801">
          <p15:clr>
            <a:schemeClr val="accent4"/>
          </p15:clr>
        </p15:guide>
        <p15:guide id="25" pos="1846">
          <p15:clr>
            <a:srgbClr val="FA7B17"/>
          </p15:clr>
        </p15:guide>
        <p15:guide id="26" pos="2073">
          <p15:clr>
            <a:srgbClr val="FA7B17"/>
          </p15:clr>
        </p15:guide>
        <p15:guide id="27" pos="3687">
          <p15:clr>
            <a:srgbClr val="FA7B17"/>
          </p15:clr>
        </p15:guide>
        <p15:guide id="28" pos="3914">
          <p15:clr>
            <a:srgbClr val="FA7B17"/>
          </p15:clr>
        </p15:guide>
        <p15:guide id="29" orient="horz" pos="2667">
          <p15:clr>
            <a:srgbClr val="CCCCCC"/>
          </p15:clr>
        </p15:guide>
        <p15:guide id="30" orient="horz" pos="2842">
          <p15:clr>
            <a:srgbClr val="CCCCCC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етка May 2021">
  <p:cSld name="CUSTOM_1_1_1_1_1_1_1_1_1_1_3_1_1_4_3">
    <p:bg>
      <p:bgPr>
        <a:solidFill>
          <a:schemeClr val="lt1"/>
        </a:solidFill>
        <a:effectLst/>
      </p:bgPr>
    </p:bg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1">
          <p15:clr>
            <a:srgbClr val="B7B7B7"/>
          </p15:clr>
        </p15:guide>
        <p15:guide id="2" orient="horz" pos="576">
          <p15:clr>
            <a:srgbClr val="B7B7B7"/>
          </p15:clr>
        </p15:guide>
        <p15:guide id="3" orient="horz" pos="751">
          <p15:clr>
            <a:srgbClr val="B7B7B7"/>
          </p15:clr>
        </p15:guide>
        <p15:guide id="4" orient="horz" pos="925">
          <p15:clr>
            <a:srgbClr val="B7B7B7"/>
          </p15:clr>
        </p15:guide>
        <p15:guide id="5" orient="horz" pos="1100">
          <p15:clr>
            <a:srgbClr val="B7B7B7"/>
          </p15:clr>
        </p15:guide>
        <p15:guide id="6" orient="horz" pos="1274">
          <p15:clr>
            <a:srgbClr val="B7B7B7"/>
          </p15:clr>
        </p15:guide>
        <p15:guide id="7" orient="horz" pos="1449">
          <p15:clr>
            <a:srgbClr val="B7B7B7"/>
          </p15:clr>
        </p15:guide>
        <p15:guide id="8" orient="horz" pos="1620">
          <p15:clr>
            <a:srgbClr val="B7B7B7"/>
          </p15:clr>
        </p15:guide>
        <p15:guide id="9" orient="horz" pos="1794">
          <p15:clr>
            <a:srgbClr val="B7B7B7"/>
          </p15:clr>
        </p15:guide>
        <p15:guide id="10" orient="horz" pos="1969">
          <p15:clr>
            <a:srgbClr val="B7B7B7"/>
          </p15:clr>
        </p15:guide>
        <p15:guide id="11" orient="horz" pos="2143">
          <p15:clr>
            <a:srgbClr val="B7B7B7"/>
          </p15:clr>
        </p15:guide>
        <p15:guide id="12" orient="horz" pos="2318">
          <p15:clr>
            <a:srgbClr val="B7B7B7"/>
          </p15:clr>
        </p15:guide>
        <p15:guide id="13" orient="horz" pos="2493">
          <p15:clr>
            <a:srgbClr val="B7B7B7"/>
          </p15:clr>
        </p15:guide>
        <p15:guide id="14" pos="2766">
          <p15:clr>
            <a:srgbClr val="FA7B17"/>
          </p15:clr>
        </p15:guide>
        <p15:guide id="15" pos="4377">
          <p15:clr>
            <a:srgbClr val="FA7B17"/>
          </p15:clr>
        </p15:guide>
        <p15:guide id="16" pos="1497">
          <p15:clr>
            <a:schemeClr val="accent1"/>
          </p15:clr>
        </p15:guide>
        <p15:guide id="17" pos="1610">
          <p15:clr>
            <a:srgbClr val="FA7B17"/>
          </p15:clr>
        </p15:guide>
        <p15:guide id="18" pos="2994">
          <p15:clr>
            <a:srgbClr val="FA7B17"/>
          </p15:clr>
        </p15:guide>
        <p15:guide id="19" pos="4150">
          <p15:clr>
            <a:srgbClr val="FA7B17"/>
          </p15:clr>
        </p15:guide>
        <p15:guide id="20" pos="2880">
          <p15:clr>
            <a:srgbClr val="7E24D5"/>
          </p15:clr>
        </p15:guide>
        <p15:guide id="21" pos="4264">
          <p15:clr>
            <a:srgbClr val="7E24D5"/>
          </p15:clr>
        </p15:guide>
        <p15:guide id="22" pos="1383">
          <p15:clr>
            <a:srgbClr val="FA7B17"/>
          </p15:clr>
        </p15:guide>
        <p15:guide id="23" pos="1959">
          <p15:clr>
            <a:srgbClr val="38BD60"/>
          </p15:clr>
        </p15:guide>
        <p15:guide id="24" pos="3801">
          <p15:clr>
            <a:schemeClr val="accent4"/>
          </p15:clr>
        </p15:guide>
        <p15:guide id="25" pos="1846">
          <p15:clr>
            <a:srgbClr val="FA7B17"/>
          </p15:clr>
        </p15:guide>
        <p15:guide id="26" pos="2073">
          <p15:clr>
            <a:srgbClr val="FA7B17"/>
          </p15:clr>
        </p15:guide>
        <p15:guide id="27" pos="3687">
          <p15:clr>
            <a:srgbClr val="FA7B17"/>
          </p15:clr>
        </p15:guide>
        <p15:guide id="28" pos="3914">
          <p15:clr>
            <a:srgbClr val="FA7B17"/>
          </p15:clr>
        </p15:guide>
        <p15:guide id="29" orient="horz" pos="2667">
          <p15:clr>
            <a:srgbClr val="CCCCCC"/>
          </p15:clr>
        </p15:guide>
        <p15:guide id="30" orient="horz" pos="2842">
          <p15:clr>
            <a:srgbClr val="CCCCCC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овторение">
  <p:cSld name="CUSTOM_1_1_1_1_1_1_1_1_1_1_3_1_1_4_2">
    <p:bg>
      <p:bgPr>
        <a:solidFill>
          <a:schemeClr val="lt1"/>
        </a:solidFill>
        <a:effectLst/>
      </p:bgPr>
    </p:bg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42"/>
          <p:cNvSpPr/>
          <p:nvPr/>
        </p:nvSpPr>
        <p:spPr>
          <a:xfrm>
            <a:off x="0" y="5035325"/>
            <a:ext cx="9144000" cy="116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5" name="Google Shape;235;p42"/>
          <p:cNvSpPr txBox="1">
            <a:spLocks noGrp="1"/>
          </p:cNvSpPr>
          <p:nvPr>
            <p:ph type="subTitle" idx="1"/>
          </p:nvPr>
        </p:nvSpPr>
        <p:spPr>
          <a:xfrm>
            <a:off x="366775" y="4680000"/>
            <a:ext cx="7145700" cy="27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Montserrat Medium"/>
              <a:buNone/>
              <a:defRPr sz="1200"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  <p:pic>
        <p:nvPicPr>
          <p:cNvPr id="236" name="Google Shape;236;p4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168100" y="4456389"/>
            <a:ext cx="627842" cy="57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1">
          <p15:clr>
            <a:srgbClr val="B7B7B7"/>
          </p15:clr>
        </p15:guide>
        <p15:guide id="2" orient="horz" pos="576">
          <p15:clr>
            <a:srgbClr val="B7B7B7"/>
          </p15:clr>
        </p15:guide>
        <p15:guide id="3" orient="horz" pos="751">
          <p15:clr>
            <a:srgbClr val="B7B7B7"/>
          </p15:clr>
        </p15:guide>
        <p15:guide id="4" orient="horz" pos="925">
          <p15:clr>
            <a:srgbClr val="B7B7B7"/>
          </p15:clr>
        </p15:guide>
        <p15:guide id="5" orient="horz" pos="1100">
          <p15:clr>
            <a:srgbClr val="B7B7B7"/>
          </p15:clr>
        </p15:guide>
        <p15:guide id="6" orient="horz" pos="1274">
          <p15:clr>
            <a:srgbClr val="B7B7B7"/>
          </p15:clr>
        </p15:guide>
        <p15:guide id="7" orient="horz" pos="1449">
          <p15:clr>
            <a:srgbClr val="B7B7B7"/>
          </p15:clr>
        </p15:guide>
        <p15:guide id="8" orient="horz" pos="1620">
          <p15:clr>
            <a:srgbClr val="B7B7B7"/>
          </p15:clr>
        </p15:guide>
        <p15:guide id="9" orient="horz" pos="1794">
          <p15:clr>
            <a:srgbClr val="B7B7B7"/>
          </p15:clr>
        </p15:guide>
        <p15:guide id="10" orient="horz" pos="1969">
          <p15:clr>
            <a:srgbClr val="B7B7B7"/>
          </p15:clr>
        </p15:guide>
        <p15:guide id="11" orient="horz" pos="2143">
          <p15:clr>
            <a:srgbClr val="B7B7B7"/>
          </p15:clr>
        </p15:guide>
        <p15:guide id="12" orient="horz" pos="2318">
          <p15:clr>
            <a:srgbClr val="B7B7B7"/>
          </p15:clr>
        </p15:guide>
        <p15:guide id="13" orient="horz" pos="2493">
          <p15:clr>
            <a:srgbClr val="B7B7B7"/>
          </p15:clr>
        </p15:guide>
        <p15:guide id="14" pos="2766">
          <p15:clr>
            <a:srgbClr val="FA7B17"/>
          </p15:clr>
        </p15:guide>
        <p15:guide id="15" pos="4377">
          <p15:clr>
            <a:srgbClr val="FA7B17"/>
          </p15:clr>
        </p15:guide>
        <p15:guide id="16" pos="1497">
          <p15:clr>
            <a:schemeClr val="accent1"/>
          </p15:clr>
        </p15:guide>
        <p15:guide id="17" pos="1610">
          <p15:clr>
            <a:srgbClr val="FA7B17"/>
          </p15:clr>
        </p15:guide>
        <p15:guide id="18" pos="2994">
          <p15:clr>
            <a:srgbClr val="FA7B17"/>
          </p15:clr>
        </p15:guide>
        <p15:guide id="19" pos="4150">
          <p15:clr>
            <a:srgbClr val="FA7B17"/>
          </p15:clr>
        </p15:guide>
        <p15:guide id="20" pos="2880">
          <p15:clr>
            <a:srgbClr val="7E24D5"/>
          </p15:clr>
        </p15:guide>
        <p15:guide id="21" pos="4264">
          <p15:clr>
            <a:srgbClr val="7E24D5"/>
          </p15:clr>
        </p15:guide>
        <p15:guide id="22" pos="1383">
          <p15:clr>
            <a:srgbClr val="FA7B17"/>
          </p15:clr>
        </p15:guide>
        <p15:guide id="23" pos="1959">
          <p15:clr>
            <a:srgbClr val="38BD60"/>
          </p15:clr>
        </p15:guide>
        <p15:guide id="24" pos="3801">
          <p15:clr>
            <a:schemeClr val="accent4"/>
          </p15:clr>
        </p15:guide>
        <p15:guide id="25" pos="1846">
          <p15:clr>
            <a:srgbClr val="FA7B17"/>
          </p15:clr>
        </p15:guide>
        <p15:guide id="26" pos="2073">
          <p15:clr>
            <a:srgbClr val="FA7B17"/>
          </p15:clr>
        </p15:guide>
        <p15:guide id="27" pos="3687">
          <p15:clr>
            <a:srgbClr val="FA7B17"/>
          </p15:clr>
        </p15:guide>
        <p15:guide id="28" pos="3914">
          <p15:clr>
            <a:srgbClr val="FA7B17"/>
          </p15:clr>
        </p15:guide>
        <p15:guide id="29" orient="horz" pos="2667">
          <p15:clr>
            <a:srgbClr val="CCCCCC"/>
          </p15:clr>
        </p15:guide>
        <p15:guide id="30" orient="horz" pos="2842">
          <p15:clr>
            <a:srgbClr val="CCCCCC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овторение без персонажа">
  <p:cSld name="CUSTOM_1_1_1_1_1_1_1_1_1_1_3_1_1_4_2_2">
    <p:bg>
      <p:bgPr>
        <a:solidFill>
          <a:schemeClr val="lt1"/>
        </a:solidFill>
        <a:effectLst/>
      </p:bgPr>
    </p:bg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43"/>
          <p:cNvSpPr/>
          <p:nvPr/>
        </p:nvSpPr>
        <p:spPr>
          <a:xfrm>
            <a:off x="0" y="5035325"/>
            <a:ext cx="9144000" cy="116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" name="Google Shape;239;p43"/>
          <p:cNvSpPr txBox="1">
            <a:spLocks noGrp="1"/>
          </p:cNvSpPr>
          <p:nvPr>
            <p:ph type="subTitle" idx="1"/>
          </p:nvPr>
        </p:nvSpPr>
        <p:spPr>
          <a:xfrm>
            <a:off x="366775" y="4680000"/>
            <a:ext cx="7145700" cy="27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Montserrat Medium"/>
              <a:buNone/>
              <a:defRPr sz="1200"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1">
          <p15:clr>
            <a:srgbClr val="B7B7B7"/>
          </p15:clr>
        </p15:guide>
        <p15:guide id="2" orient="horz" pos="576">
          <p15:clr>
            <a:srgbClr val="B7B7B7"/>
          </p15:clr>
        </p15:guide>
        <p15:guide id="3" orient="horz" pos="751">
          <p15:clr>
            <a:srgbClr val="B7B7B7"/>
          </p15:clr>
        </p15:guide>
        <p15:guide id="4" orient="horz" pos="925">
          <p15:clr>
            <a:srgbClr val="B7B7B7"/>
          </p15:clr>
        </p15:guide>
        <p15:guide id="5" orient="horz" pos="1100">
          <p15:clr>
            <a:srgbClr val="B7B7B7"/>
          </p15:clr>
        </p15:guide>
        <p15:guide id="6" orient="horz" pos="1274">
          <p15:clr>
            <a:srgbClr val="B7B7B7"/>
          </p15:clr>
        </p15:guide>
        <p15:guide id="7" orient="horz" pos="1449">
          <p15:clr>
            <a:srgbClr val="B7B7B7"/>
          </p15:clr>
        </p15:guide>
        <p15:guide id="8" orient="horz" pos="1620">
          <p15:clr>
            <a:srgbClr val="B7B7B7"/>
          </p15:clr>
        </p15:guide>
        <p15:guide id="9" orient="horz" pos="1794">
          <p15:clr>
            <a:srgbClr val="B7B7B7"/>
          </p15:clr>
        </p15:guide>
        <p15:guide id="10" orient="horz" pos="1969">
          <p15:clr>
            <a:srgbClr val="B7B7B7"/>
          </p15:clr>
        </p15:guide>
        <p15:guide id="11" orient="horz" pos="2143">
          <p15:clr>
            <a:srgbClr val="B7B7B7"/>
          </p15:clr>
        </p15:guide>
        <p15:guide id="12" orient="horz" pos="2318">
          <p15:clr>
            <a:srgbClr val="B7B7B7"/>
          </p15:clr>
        </p15:guide>
        <p15:guide id="13" orient="horz" pos="2493">
          <p15:clr>
            <a:srgbClr val="B7B7B7"/>
          </p15:clr>
        </p15:guide>
        <p15:guide id="14" pos="2766">
          <p15:clr>
            <a:srgbClr val="FA7B17"/>
          </p15:clr>
        </p15:guide>
        <p15:guide id="15" pos="4377">
          <p15:clr>
            <a:srgbClr val="FA7B17"/>
          </p15:clr>
        </p15:guide>
        <p15:guide id="16" pos="1497">
          <p15:clr>
            <a:schemeClr val="accent1"/>
          </p15:clr>
        </p15:guide>
        <p15:guide id="17" pos="1610">
          <p15:clr>
            <a:srgbClr val="FA7B17"/>
          </p15:clr>
        </p15:guide>
        <p15:guide id="18" pos="2994">
          <p15:clr>
            <a:srgbClr val="FA7B17"/>
          </p15:clr>
        </p15:guide>
        <p15:guide id="19" pos="4150">
          <p15:clr>
            <a:srgbClr val="FA7B17"/>
          </p15:clr>
        </p15:guide>
        <p15:guide id="20" pos="2880">
          <p15:clr>
            <a:srgbClr val="7E24D5"/>
          </p15:clr>
        </p15:guide>
        <p15:guide id="21" pos="4264">
          <p15:clr>
            <a:srgbClr val="7E24D5"/>
          </p15:clr>
        </p15:guide>
        <p15:guide id="22" pos="1383">
          <p15:clr>
            <a:srgbClr val="FA7B17"/>
          </p15:clr>
        </p15:guide>
        <p15:guide id="23" pos="1959">
          <p15:clr>
            <a:srgbClr val="38BD60"/>
          </p15:clr>
        </p15:guide>
        <p15:guide id="24" pos="3801">
          <p15:clr>
            <a:schemeClr val="accent4"/>
          </p15:clr>
        </p15:guide>
        <p15:guide id="25" pos="1846">
          <p15:clr>
            <a:srgbClr val="FA7B17"/>
          </p15:clr>
        </p15:guide>
        <p15:guide id="26" pos="2073">
          <p15:clr>
            <a:srgbClr val="FA7B17"/>
          </p15:clr>
        </p15:guide>
        <p15:guide id="27" pos="3687">
          <p15:clr>
            <a:srgbClr val="FA7B17"/>
          </p15:clr>
        </p15:guide>
        <p15:guide id="28" pos="3914">
          <p15:clr>
            <a:srgbClr val="FA7B17"/>
          </p15:clr>
        </p15:guide>
        <p15:guide id="29" orient="horz" pos="2667">
          <p15:clr>
            <a:srgbClr val="CCCCCC"/>
          </p15:clr>
        </p15:guide>
        <p15:guide id="30" orient="horz" pos="2842">
          <p15:clr>
            <a:srgbClr val="CCCCCC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овторение. Заголовок. Текст.">
  <p:cSld name="CUSTOM_1_1_1_1_1_1_1_1_1_1_3_1_1_4_2_1">
    <p:bg>
      <p:bgPr>
        <a:solidFill>
          <a:schemeClr val="lt1"/>
        </a:solidFill>
        <a:effectLst/>
      </p:bgPr>
    </p:bg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44"/>
          <p:cNvSpPr/>
          <p:nvPr/>
        </p:nvSpPr>
        <p:spPr>
          <a:xfrm>
            <a:off x="0" y="5035325"/>
            <a:ext cx="9144000" cy="116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44"/>
          <p:cNvSpPr txBox="1">
            <a:spLocks noGrp="1"/>
          </p:cNvSpPr>
          <p:nvPr>
            <p:ph type="title"/>
          </p:nvPr>
        </p:nvSpPr>
        <p:spPr>
          <a:xfrm>
            <a:off x="360450" y="360450"/>
            <a:ext cx="8423700" cy="554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243" name="Google Shape;243;p44"/>
          <p:cNvSpPr txBox="1">
            <a:spLocks noGrp="1"/>
          </p:cNvSpPr>
          <p:nvPr>
            <p:ph type="body" idx="1"/>
          </p:nvPr>
        </p:nvSpPr>
        <p:spPr>
          <a:xfrm>
            <a:off x="360000" y="1191600"/>
            <a:ext cx="8430600" cy="3042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400" lvl="1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244" name="Google Shape;244;p44"/>
          <p:cNvSpPr txBox="1">
            <a:spLocks noGrp="1"/>
          </p:cNvSpPr>
          <p:nvPr>
            <p:ph type="subTitle" idx="2"/>
          </p:nvPr>
        </p:nvSpPr>
        <p:spPr>
          <a:xfrm>
            <a:off x="366775" y="4680000"/>
            <a:ext cx="7145700" cy="27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Montserrat Medium"/>
              <a:buNone/>
              <a:defRPr sz="1200"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  <p:pic>
        <p:nvPicPr>
          <p:cNvPr id="245" name="Google Shape;245;p4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168100" y="4456389"/>
            <a:ext cx="627842" cy="57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1">
          <p15:clr>
            <a:srgbClr val="B7B7B7"/>
          </p15:clr>
        </p15:guide>
        <p15:guide id="2" orient="horz" pos="576">
          <p15:clr>
            <a:srgbClr val="B7B7B7"/>
          </p15:clr>
        </p15:guide>
        <p15:guide id="3" orient="horz" pos="751">
          <p15:clr>
            <a:srgbClr val="B7B7B7"/>
          </p15:clr>
        </p15:guide>
        <p15:guide id="4" orient="horz" pos="925">
          <p15:clr>
            <a:srgbClr val="B7B7B7"/>
          </p15:clr>
        </p15:guide>
        <p15:guide id="5" orient="horz" pos="1100">
          <p15:clr>
            <a:srgbClr val="B7B7B7"/>
          </p15:clr>
        </p15:guide>
        <p15:guide id="6" orient="horz" pos="1274">
          <p15:clr>
            <a:srgbClr val="B7B7B7"/>
          </p15:clr>
        </p15:guide>
        <p15:guide id="7" orient="horz" pos="1449">
          <p15:clr>
            <a:srgbClr val="B7B7B7"/>
          </p15:clr>
        </p15:guide>
        <p15:guide id="8" orient="horz" pos="1620">
          <p15:clr>
            <a:srgbClr val="B7B7B7"/>
          </p15:clr>
        </p15:guide>
        <p15:guide id="9" orient="horz" pos="1794">
          <p15:clr>
            <a:srgbClr val="B7B7B7"/>
          </p15:clr>
        </p15:guide>
        <p15:guide id="10" orient="horz" pos="1969">
          <p15:clr>
            <a:srgbClr val="B7B7B7"/>
          </p15:clr>
        </p15:guide>
        <p15:guide id="11" orient="horz" pos="2143">
          <p15:clr>
            <a:srgbClr val="B7B7B7"/>
          </p15:clr>
        </p15:guide>
        <p15:guide id="12" orient="horz" pos="2318">
          <p15:clr>
            <a:srgbClr val="B7B7B7"/>
          </p15:clr>
        </p15:guide>
        <p15:guide id="13" orient="horz" pos="2493">
          <p15:clr>
            <a:srgbClr val="B7B7B7"/>
          </p15:clr>
        </p15:guide>
        <p15:guide id="14" pos="2766">
          <p15:clr>
            <a:srgbClr val="FA7B17"/>
          </p15:clr>
        </p15:guide>
        <p15:guide id="15" pos="4377">
          <p15:clr>
            <a:srgbClr val="FA7B17"/>
          </p15:clr>
        </p15:guide>
        <p15:guide id="16" pos="1497">
          <p15:clr>
            <a:schemeClr val="accent1"/>
          </p15:clr>
        </p15:guide>
        <p15:guide id="17" pos="1610">
          <p15:clr>
            <a:srgbClr val="FA7B17"/>
          </p15:clr>
        </p15:guide>
        <p15:guide id="18" pos="2994">
          <p15:clr>
            <a:srgbClr val="FA7B17"/>
          </p15:clr>
        </p15:guide>
        <p15:guide id="19" pos="4150">
          <p15:clr>
            <a:srgbClr val="FA7B17"/>
          </p15:clr>
        </p15:guide>
        <p15:guide id="20" pos="2880">
          <p15:clr>
            <a:srgbClr val="7E24D5"/>
          </p15:clr>
        </p15:guide>
        <p15:guide id="21" pos="4264">
          <p15:clr>
            <a:srgbClr val="7E24D5"/>
          </p15:clr>
        </p15:guide>
        <p15:guide id="22" pos="1383">
          <p15:clr>
            <a:srgbClr val="FA7B17"/>
          </p15:clr>
        </p15:guide>
        <p15:guide id="23" pos="1959">
          <p15:clr>
            <a:srgbClr val="38BD60"/>
          </p15:clr>
        </p15:guide>
        <p15:guide id="24" pos="3801">
          <p15:clr>
            <a:schemeClr val="accent4"/>
          </p15:clr>
        </p15:guide>
        <p15:guide id="25" pos="1846">
          <p15:clr>
            <a:srgbClr val="FA7B17"/>
          </p15:clr>
        </p15:guide>
        <p15:guide id="26" pos="2073">
          <p15:clr>
            <a:srgbClr val="FA7B17"/>
          </p15:clr>
        </p15:guide>
        <p15:guide id="27" pos="3687">
          <p15:clr>
            <a:srgbClr val="FA7B17"/>
          </p15:clr>
        </p15:guide>
        <p15:guide id="28" pos="3914">
          <p15:clr>
            <a:srgbClr val="FA7B17"/>
          </p15:clr>
        </p15:guide>
        <p15:guide id="29" orient="horz" pos="2667">
          <p15:clr>
            <a:srgbClr val="CCCCCC"/>
          </p15:clr>
        </p15:guide>
        <p15:guide id="30" orient="horz" pos="2842">
          <p15:clr>
            <a:srgbClr val="CCCCCC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суждение">
  <p:cSld name="CUSTOM_1_1_1_1_1_1_1_1_1_1_3_1_1_4_1_1">
    <p:bg>
      <p:bgPr>
        <a:solidFill>
          <a:schemeClr val="lt1"/>
        </a:solidFill>
        <a:effectLst/>
      </p:bgPr>
    </p:bg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45"/>
          <p:cNvSpPr/>
          <p:nvPr/>
        </p:nvSpPr>
        <p:spPr>
          <a:xfrm>
            <a:off x="0" y="5035325"/>
            <a:ext cx="9144000" cy="116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45"/>
          <p:cNvSpPr txBox="1">
            <a:spLocks noGrp="1"/>
          </p:cNvSpPr>
          <p:nvPr>
            <p:ph type="subTitle" idx="1"/>
          </p:nvPr>
        </p:nvSpPr>
        <p:spPr>
          <a:xfrm>
            <a:off x="366775" y="4680000"/>
            <a:ext cx="7145700" cy="27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"/>
              <a:buFont typeface="Montserrat Medium"/>
              <a:buNone/>
              <a:defRPr sz="1200"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Montserrat Medium"/>
              <a:buNone/>
              <a:defRPr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Montserrat Medium"/>
              <a:buNone/>
              <a:defRPr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Montserrat Medium"/>
              <a:buNone/>
              <a:defRPr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Montserrat Medium"/>
              <a:buNone/>
              <a:defRPr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Montserrat Medium"/>
              <a:buNone/>
              <a:defRPr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Montserrat Medium"/>
              <a:buNone/>
              <a:defRPr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Montserrat Medium"/>
              <a:buNone/>
              <a:defRPr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Montserrat Medium"/>
              <a:buNone/>
              <a:defRPr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  <p:pic>
        <p:nvPicPr>
          <p:cNvPr id="249" name="Google Shape;249;p4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324017" y="4444625"/>
            <a:ext cx="534575" cy="590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1">
          <p15:clr>
            <a:srgbClr val="B7B7B7"/>
          </p15:clr>
        </p15:guide>
        <p15:guide id="2" orient="horz" pos="576">
          <p15:clr>
            <a:srgbClr val="B7B7B7"/>
          </p15:clr>
        </p15:guide>
        <p15:guide id="3" orient="horz" pos="751">
          <p15:clr>
            <a:srgbClr val="B7B7B7"/>
          </p15:clr>
        </p15:guide>
        <p15:guide id="4" orient="horz" pos="925">
          <p15:clr>
            <a:srgbClr val="B7B7B7"/>
          </p15:clr>
        </p15:guide>
        <p15:guide id="5" orient="horz" pos="1100">
          <p15:clr>
            <a:srgbClr val="B7B7B7"/>
          </p15:clr>
        </p15:guide>
        <p15:guide id="6" orient="horz" pos="1274">
          <p15:clr>
            <a:srgbClr val="B7B7B7"/>
          </p15:clr>
        </p15:guide>
        <p15:guide id="7" orient="horz" pos="1449">
          <p15:clr>
            <a:srgbClr val="B7B7B7"/>
          </p15:clr>
        </p15:guide>
        <p15:guide id="8" orient="horz" pos="1620">
          <p15:clr>
            <a:srgbClr val="B7B7B7"/>
          </p15:clr>
        </p15:guide>
        <p15:guide id="9" orient="horz" pos="1794">
          <p15:clr>
            <a:srgbClr val="B7B7B7"/>
          </p15:clr>
        </p15:guide>
        <p15:guide id="10" orient="horz" pos="1969">
          <p15:clr>
            <a:srgbClr val="B7B7B7"/>
          </p15:clr>
        </p15:guide>
        <p15:guide id="11" orient="horz" pos="2143">
          <p15:clr>
            <a:srgbClr val="B7B7B7"/>
          </p15:clr>
        </p15:guide>
        <p15:guide id="12" orient="horz" pos="2318">
          <p15:clr>
            <a:srgbClr val="B7B7B7"/>
          </p15:clr>
        </p15:guide>
        <p15:guide id="13" orient="horz" pos="2493">
          <p15:clr>
            <a:srgbClr val="B7B7B7"/>
          </p15:clr>
        </p15:guide>
        <p15:guide id="14" pos="2766">
          <p15:clr>
            <a:srgbClr val="FA7B17"/>
          </p15:clr>
        </p15:guide>
        <p15:guide id="15" pos="4377">
          <p15:clr>
            <a:srgbClr val="FA7B17"/>
          </p15:clr>
        </p15:guide>
        <p15:guide id="16" pos="1497">
          <p15:clr>
            <a:schemeClr val="accent1"/>
          </p15:clr>
        </p15:guide>
        <p15:guide id="17" pos="1610">
          <p15:clr>
            <a:srgbClr val="FA7B17"/>
          </p15:clr>
        </p15:guide>
        <p15:guide id="18" pos="2994">
          <p15:clr>
            <a:srgbClr val="FA7B17"/>
          </p15:clr>
        </p15:guide>
        <p15:guide id="19" pos="4150">
          <p15:clr>
            <a:srgbClr val="FA7B17"/>
          </p15:clr>
        </p15:guide>
        <p15:guide id="20" pos="2880">
          <p15:clr>
            <a:srgbClr val="7E24D5"/>
          </p15:clr>
        </p15:guide>
        <p15:guide id="21" pos="4264">
          <p15:clr>
            <a:srgbClr val="7E24D5"/>
          </p15:clr>
        </p15:guide>
        <p15:guide id="22" pos="1383">
          <p15:clr>
            <a:srgbClr val="FA7B17"/>
          </p15:clr>
        </p15:guide>
        <p15:guide id="23" pos="1958">
          <p15:clr>
            <a:srgbClr val="38BD60"/>
          </p15:clr>
        </p15:guide>
        <p15:guide id="24" pos="3802">
          <p15:clr>
            <a:schemeClr val="accent4"/>
          </p15:clr>
        </p15:guide>
        <p15:guide id="25" pos="1846">
          <p15:clr>
            <a:srgbClr val="FA7B17"/>
          </p15:clr>
        </p15:guide>
        <p15:guide id="26" pos="2073">
          <p15:clr>
            <a:srgbClr val="FA7B17"/>
          </p15:clr>
        </p15:guide>
        <p15:guide id="27" pos="3689">
          <p15:clr>
            <a:srgbClr val="FA7B17"/>
          </p15:clr>
        </p15:guide>
        <p15:guide id="28" pos="3914">
          <p15:clr>
            <a:srgbClr val="FA7B17"/>
          </p15:clr>
        </p15:guide>
        <p15:guide id="29" orient="horz" pos="2667">
          <p15:clr>
            <a:srgbClr val="CCCCCC"/>
          </p15:clr>
        </p15:guide>
        <p15:guide id="30" orient="horz" pos="2842">
          <p15:clr>
            <a:srgbClr val="CCCCCC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суждение без персонажа">
  <p:cSld name="CUSTOM_1_1_1_1_1_1_1_1_1_1_3_1_1_4_1_1_3">
    <p:bg>
      <p:bgPr>
        <a:solidFill>
          <a:schemeClr val="lt1"/>
        </a:solidFill>
        <a:effectLst/>
      </p:bgPr>
    </p:bg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46"/>
          <p:cNvSpPr/>
          <p:nvPr/>
        </p:nvSpPr>
        <p:spPr>
          <a:xfrm>
            <a:off x="0" y="5035325"/>
            <a:ext cx="9144000" cy="116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2" name="Google Shape;252;p46"/>
          <p:cNvSpPr txBox="1">
            <a:spLocks noGrp="1"/>
          </p:cNvSpPr>
          <p:nvPr>
            <p:ph type="subTitle" idx="1"/>
          </p:nvPr>
        </p:nvSpPr>
        <p:spPr>
          <a:xfrm>
            <a:off x="366775" y="4680000"/>
            <a:ext cx="7145700" cy="27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"/>
              <a:buFont typeface="Montserrat Medium"/>
              <a:buNone/>
              <a:defRPr sz="1200"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Montserrat Medium"/>
              <a:buNone/>
              <a:defRPr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Montserrat Medium"/>
              <a:buNone/>
              <a:defRPr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Montserrat Medium"/>
              <a:buNone/>
              <a:defRPr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Montserrat Medium"/>
              <a:buNone/>
              <a:defRPr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Montserrat Medium"/>
              <a:buNone/>
              <a:defRPr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Montserrat Medium"/>
              <a:buNone/>
              <a:defRPr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Montserrat Medium"/>
              <a:buNone/>
              <a:defRPr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Montserrat Medium"/>
              <a:buNone/>
              <a:defRPr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1">
          <p15:clr>
            <a:srgbClr val="B7B7B7"/>
          </p15:clr>
        </p15:guide>
        <p15:guide id="2" orient="horz" pos="576">
          <p15:clr>
            <a:srgbClr val="B7B7B7"/>
          </p15:clr>
        </p15:guide>
        <p15:guide id="3" orient="horz" pos="751">
          <p15:clr>
            <a:srgbClr val="B7B7B7"/>
          </p15:clr>
        </p15:guide>
        <p15:guide id="4" orient="horz" pos="925">
          <p15:clr>
            <a:srgbClr val="B7B7B7"/>
          </p15:clr>
        </p15:guide>
        <p15:guide id="5" orient="horz" pos="1100">
          <p15:clr>
            <a:srgbClr val="B7B7B7"/>
          </p15:clr>
        </p15:guide>
        <p15:guide id="6" orient="horz" pos="1274">
          <p15:clr>
            <a:srgbClr val="B7B7B7"/>
          </p15:clr>
        </p15:guide>
        <p15:guide id="7" orient="horz" pos="1449">
          <p15:clr>
            <a:srgbClr val="B7B7B7"/>
          </p15:clr>
        </p15:guide>
        <p15:guide id="8" orient="horz" pos="1620">
          <p15:clr>
            <a:srgbClr val="B7B7B7"/>
          </p15:clr>
        </p15:guide>
        <p15:guide id="9" orient="horz" pos="1794">
          <p15:clr>
            <a:srgbClr val="B7B7B7"/>
          </p15:clr>
        </p15:guide>
        <p15:guide id="10" orient="horz" pos="1969">
          <p15:clr>
            <a:srgbClr val="B7B7B7"/>
          </p15:clr>
        </p15:guide>
        <p15:guide id="11" orient="horz" pos="2143">
          <p15:clr>
            <a:srgbClr val="B7B7B7"/>
          </p15:clr>
        </p15:guide>
        <p15:guide id="12" orient="horz" pos="2318">
          <p15:clr>
            <a:srgbClr val="B7B7B7"/>
          </p15:clr>
        </p15:guide>
        <p15:guide id="13" orient="horz" pos="2493">
          <p15:clr>
            <a:srgbClr val="B7B7B7"/>
          </p15:clr>
        </p15:guide>
        <p15:guide id="14" pos="2766">
          <p15:clr>
            <a:srgbClr val="FA7B17"/>
          </p15:clr>
        </p15:guide>
        <p15:guide id="15" pos="4377">
          <p15:clr>
            <a:srgbClr val="FA7B17"/>
          </p15:clr>
        </p15:guide>
        <p15:guide id="16" pos="1497">
          <p15:clr>
            <a:schemeClr val="accent1"/>
          </p15:clr>
        </p15:guide>
        <p15:guide id="17" pos="1610">
          <p15:clr>
            <a:srgbClr val="FA7B17"/>
          </p15:clr>
        </p15:guide>
        <p15:guide id="18" pos="2994">
          <p15:clr>
            <a:srgbClr val="FA7B17"/>
          </p15:clr>
        </p15:guide>
        <p15:guide id="19" pos="4150">
          <p15:clr>
            <a:srgbClr val="FA7B17"/>
          </p15:clr>
        </p15:guide>
        <p15:guide id="20" pos="2880">
          <p15:clr>
            <a:srgbClr val="7E24D5"/>
          </p15:clr>
        </p15:guide>
        <p15:guide id="21" pos="4264">
          <p15:clr>
            <a:srgbClr val="7E24D5"/>
          </p15:clr>
        </p15:guide>
        <p15:guide id="22" pos="1383">
          <p15:clr>
            <a:srgbClr val="FA7B17"/>
          </p15:clr>
        </p15:guide>
        <p15:guide id="23" pos="1958">
          <p15:clr>
            <a:srgbClr val="38BD60"/>
          </p15:clr>
        </p15:guide>
        <p15:guide id="24" pos="3802">
          <p15:clr>
            <a:schemeClr val="accent4"/>
          </p15:clr>
        </p15:guide>
        <p15:guide id="25" pos="1846">
          <p15:clr>
            <a:srgbClr val="FA7B17"/>
          </p15:clr>
        </p15:guide>
        <p15:guide id="26" pos="2073">
          <p15:clr>
            <a:srgbClr val="FA7B17"/>
          </p15:clr>
        </p15:guide>
        <p15:guide id="27" pos="3689">
          <p15:clr>
            <a:srgbClr val="FA7B17"/>
          </p15:clr>
        </p15:guide>
        <p15:guide id="28" pos="3914">
          <p15:clr>
            <a:srgbClr val="FA7B17"/>
          </p15:clr>
        </p15:guide>
        <p15:guide id="29" orient="horz" pos="2667">
          <p15:clr>
            <a:srgbClr val="CCCCCC"/>
          </p15:clr>
        </p15:guide>
        <p15:guide id="30" orient="horz" pos="2842">
          <p15:clr>
            <a:srgbClr val="CCCCCC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суждение. Заголовок. Текст.">
  <p:cSld name="CUSTOM_1_1_1_1_1_1_1_1_1_1_3_1_1_4_1_1_2">
    <p:bg>
      <p:bgPr>
        <a:solidFill>
          <a:schemeClr val="lt1"/>
        </a:solidFill>
        <a:effectLst/>
      </p:bgPr>
    </p:bg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47"/>
          <p:cNvSpPr/>
          <p:nvPr/>
        </p:nvSpPr>
        <p:spPr>
          <a:xfrm>
            <a:off x="0" y="5035325"/>
            <a:ext cx="9144000" cy="116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Google Shape;255;p47"/>
          <p:cNvSpPr txBox="1">
            <a:spLocks noGrp="1"/>
          </p:cNvSpPr>
          <p:nvPr>
            <p:ph type="title"/>
          </p:nvPr>
        </p:nvSpPr>
        <p:spPr>
          <a:xfrm>
            <a:off x="360450" y="360450"/>
            <a:ext cx="8423700" cy="554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256" name="Google Shape;256;p47"/>
          <p:cNvSpPr txBox="1">
            <a:spLocks noGrp="1"/>
          </p:cNvSpPr>
          <p:nvPr>
            <p:ph type="body" idx="1"/>
          </p:nvPr>
        </p:nvSpPr>
        <p:spPr>
          <a:xfrm>
            <a:off x="360000" y="1191600"/>
            <a:ext cx="8430600" cy="3042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400" lvl="1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257" name="Google Shape;257;p47"/>
          <p:cNvSpPr txBox="1">
            <a:spLocks noGrp="1"/>
          </p:cNvSpPr>
          <p:nvPr>
            <p:ph type="subTitle" idx="2"/>
          </p:nvPr>
        </p:nvSpPr>
        <p:spPr>
          <a:xfrm>
            <a:off x="366775" y="4680000"/>
            <a:ext cx="7145700" cy="27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"/>
              <a:buFont typeface="Montserrat Medium"/>
              <a:buNone/>
              <a:defRPr sz="1200"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Montserrat Medium"/>
              <a:buNone/>
              <a:defRPr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Montserrat Medium"/>
              <a:buNone/>
              <a:defRPr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Montserrat Medium"/>
              <a:buNone/>
              <a:defRPr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Montserrat Medium"/>
              <a:buNone/>
              <a:defRPr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Montserrat Medium"/>
              <a:buNone/>
              <a:defRPr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Montserrat Medium"/>
              <a:buNone/>
              <a:defRPr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Montserrat Medium"/>
              <a:buNone/>
              <a:defRPr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Montserrat Medium"/>
              <a:buNone/>
              <a:defRPr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  <p:pic>
        <p:nvPicPr>
          <p:cNvPr id="258" name="Google Shape;258;p4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324017" y="4444625"/>
            <a:ext cx="534575" cy="590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1">
          <p15:clr>
            <a:srgbClr val="B7B7B7"/>
          </p15:clr>
        </p15:guide>
        <p15:guide id="2" orient="horz" pos="576">
          <p15:clr>
            <a:srgbClr val="B7B7B7"/>
          </p15:clr>
        </p15:guide>
        <p15:guide id="3" orient="horz" pos="751">
          <p15:clr>
            <a:srgbClr val="B7B7B7"/>
          </p15:clr>
        </p15:guide>
        <p15:guide id="4" orient="horz" pos="925">
          <p15:clr>
            <a:srgbClr val="B7B7B7"/>
          </p15:clr>
        </p15:guide>
        <p15:guide id="5" orient="horz" pos="1100">
          <p15:clr>
            <a:srgbClr val="B7B7B7"/>
          </p15:clr>
        </p15:guide>
        <p15:guide id="6" orient="horz" pos="1274">
          <p15:clr>
            <a:srgbClr val="B7B7B7"/>
          </p15:clr>
        </p15:guide>
        <p15:guide id="7" orient="horz" pos="1449">
          <p15:clr>
            <a:srgbClr val="B7B7B7"/>
          </p15:clr>
        </p15:guide>
        <p15:guide id="8" orient="horz" pos="1620">
          <p15:clr>
            <a:srgbClr val="B7B7B7"/>
          </p15:clr>
        </p15:guide>
        <p15:guide id="9" orient="horz" pos="1794">
          <p15:clr>
            <a:srgbClr val="B7B7B7"/>
          </p15:clr>
        </p15:guide>
        <p15:guide id="10" orient="horz" pos="1969">
          <p15:clr>
            <a:srgbClr val="B7B7B7"/>
          </p15:clr>
        </p15:guide>
        <p15:guide id="11" orient="horz" pos="2143">
          <p15:clr>
            <a:srgbClr val="B7B7B7"/>
          </p15:clr>
        </p15:guide>
        <p15:guide id="12" orient="horz" pos="2318">
          <p15:clr>
            <a:srgbClr val="B7B7B7"/>
          </p15:clr>
        </p15:guide>
        <p15:guide id="13" orient="horz" pos="2493">
          <p15:clr>
            <a:srgbClr val="B7B7B7"/>
          </p15:clr>
        </p15:guide>
        <p15:guide id="14" pos="2766">
          <p15:clr>
            <a:srgbClr val="FA7B17"/>
          </p15:clr>
        </p15:guide>
        <p15:guide id="15" pos="4377">
          <p15:clr>
            <a:srgbClr val="FA7B17"/>
          </p15:clr>
        </p15:guide>
        <p15:guide id="16" pos="1497">
          <p15:clr>
            <a:schemeClr val="accent1"/>
          </p15:clr>
        </p15:guide>
        <p15:guide id="17" pos="1610">
          <p15:clr>
            <a:srgbClr val="FA7B17"/>
          </p15:clr>
        </p15:guide>
        <p15:guide id="18" pos="2994">
          <p15:clr>
            <a:srgbClr val="FA7B17"/>
          </p15:clr>
        </p15:guide>
        <p15:guide id="19" pos="4150">
          <p15:clr>
            <a:srgbClr val="FA7B17"/>
          </p15:clr>
        </p15:guide>
        <p15:guide id="20" pos="2880">
          <p15:clr>
            <a:srgbClr val="7E24D5"/>
          </p15:clr>
        </p15:guide>
        <p15:guide id="21" pos="4264">
          <p15:clr>
            <a:srgbClr val="7E24D5"/>
          </p15:clr>
        </p15:guide>
        <p15:guide id="22" pos="1383">
          <p15:clr>
            <a:srgbClr val="FA7B17"/>
          </p15:clr>
        </p15:guide>
        <p15:guide id="23" pos="1958">
          <p15:clr>
            <a:srgbClr val="38BD60"/>
          </p15:clr>
        </p15:guide>
        <p15:guide id="24" pos="3802">
          <p15:clr>
            <a:schemeClr val="accent4"/>
          </p15:clr>
        </p15:guide>
        <p15:guide id="25" pos="1846">
          <p15:clr>
            <a:srgbClr val="FA7B17"/>
          </p15:clr>
        </p15:guide>
        <p15:guide id="26" pos="2073">
          <p15:clr>
            <a:srgbClr val="FA7B17"/>
          </p15:clr>
        </p15:guide>
        <p15:guide id="27" pos="3689">
          <p15:clr>
            <a:srgbClr val="FA7B17"/>
          </p15:clr>
        </p15:guide>
        <p15:guide id="28" pos="3914">
          <p15:clr>
            <a:srgbClr val="FA7B17"/>
          </p15:clr>
        </p15:guide>
        <p15:guide id="29" orient="horz" pos="2667">
          <p15:clr>
            <a:srgbClr val="CCCCCC"/>
          </p15:clr>
        </p15:guide>
        <p15:guide id="30" orient="horz" pos="2842">
          <p15:clr>
            <a:srgbClr val="CCCCCC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Новая тема">
  <p:cSld name="CUSTOM_1_1_1_1_1_1_1_1_1_1_3_1_1_4_1_1_1">
    <p:bg>
      <p:bgPr>
        <a:solidFill>
          <a:schemeClr val="lt1"/>
        </a:solidFill>
        <a:effectLst/>
      </p:bgPr>
    </p:bg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48"/>
          <p:cNvSpPr/>
          <p:nvPr/>
        </p:nvSpPr>
        <p:spPr>
          <a:xfrm>
            <a:off x="0" y="5035325"/>
            <a:ext cx="9144000" cy="1161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p48"/>
          <p:cNvSpPr txBox="1">
            <a:spLocks noGrp="1"/>
          </p:cNvSpPr>
          <p:nvPr>
            <p:ph type="subTitle" idx="1"/>
          </p:nvPr>
        </p:nvSpPr>
        <p:spPr>
          <a:xfrm>
            <a:off x="366775" y="4680000"/>
            <a:ext cx="7145700" cy="27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200"/>
              <a:buFont typeface="Montserrat Medium"/>
              <a:buNone/>
              <a:defRPr sz="1200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Montserrat Medium"/>
              <a:buNone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Montserrat Medium"/>
              <a:buNone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Montserrat Medium"/>
              <a:buNone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Montserrat Medium"/>
              <a:buNone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Montserrat Medium"/>
              <a:buNone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Montserrat Medium"/>
              <a:buNone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Montserrat Medium"/>
              <a:buNone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Montserrat Medium"/>
              <a:buNone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  <p:pic>
        <p:nvPicPr>
          <p:cNvPr id="262" name="Google Shape;262;p4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262736" y="4445275"/>
            <a:ext cx="531725" cy="597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1">
          <p15:clr>
            <a:srgbClr val="B7B7B7"/>
          </p15:clr>
        </p15:guide>
        <p15:guide id="2" orient="horz" pos="576">
          <p15:clr>
            <a:srgbClr val="B7B7B7"/>
          </p15:clr>
        </p15:guide>
        <p15:guide id="3" orient="horz" pos="751">
          <p15:clr>
            <a:srgbClr val="B7B7B7"/>
          </p15:clr>
        </p15:guide>
        <p15:guide id="4" orient="horz" pos="925">
          <p15:clr>
            <a:srgbClr val="B7B7B7"/>
          </p15:clr>
        </p15:guide>
        <p15:guide id="5" orient="horz" pos="1100">
          <p15:clr>
            <a:srgbClr val="B7B7B7"/>
          </p15:clr>
        </p15:guide>
        <p15:guide id="6" orient="horz" pos="1274">
          <p15:clr>
            <a:srgbClr val="B7B7B7"/>
          </p15:clr>
        </p15:guide>
        <p15:guide id="7" orient="horz" pos="1449">
          <p15:clr>
            <a:srgbClr val="B7B7B7"/>
          </p15:clr>
        </p15:guide>
        <p15:guide id="8" orient="horz" pos="1620">
          <p15:clr>
            <a:srgbClr val="B7B7B7"/>
          </p15:clr>
        </p15:guide>
        <p15:guide id="9" orient="horz" pos="1794">
          <p15:clr>
            <a:srgbClr val="B7B7B7"/>
          </p15:clr>
        </p15:guide>
        <p15:guide id="10" orient="horz" pos="1969">
          <p15:clr>
            <a:srgbClr val="B7B7B7"/>
          </p15:clr>
        </p15:guide>
        <p15:guide id="11" orient="horz" pos="2143">
          <p15:clr>
            <a:srgbClr val="B7B7B7"/>
          </p15:clr>
        </p15:guide>
        <p15:guide id="12" orient="horz" pos="2318">
          <p15:clr>
            <a:srgbClr val="B7B7B7"/>
          </p15:clr>
        </p15:guide>
        <p15:guide id="13" orient="horz" pos="2493">
          <p15:clr>
            <a:srgbClr val="B7B7B7"/>
          </p15:clr>
        </p15:guide>
        <p15:guide id="14" pos="2766">
          <p15:clr>
            <a:srgbClr val="FA7B17"/>
          </p15:clr>
        </p15:guide>
        <p15:guide id="15" pos="4377">
          <p15:clr>
            <a:srgbClr val="FA7B17"/>
          </p15:clr>
        </p15:guide>
        <p15:guide id="16" pos="1497">
          <p15:clr>
            <a:schemeClr val="accent1"/>
          </p15:clr>
        </p15:guide>
        <p15:guide id="17" pos="1610">
          <p15:clr>
            <a:srgbClr val="FA7B17"/>
          </p15:clr>
        </p15:guide>
        <p15:guide id="18" pos="2994">
          <p15:clr>
            <a:srgbClr val="FA7B17"/>
          </p15:clr>
        </p15:guide>
        <p15:guide id="19" pos="4150">
          <p15:clr>
            <a:srgbClr val="FA7B17"/>
          </p15:clr>
        </p15:guide>
        <p15:guide id="20" pos="2880">
          <p15:clr>
            <a:srgbClr val="7E24D5"/>
          </p15:clr>
        </p15:guide>
        <p15:guide id="21" pos="4264">
          <p15:clr>
            <a:srgbClr val="7E24D5"/>
          </p15:clr>
        </p15:guide>
        <p15:guide id="22" pos="1383">
          <p15:clr>
            <a:srgbClr val="FA7B17"/>
          </p15:clr>
        </p15:guide>
        <p15:guide id="23" pos="1958">
          <p15:clr>
            <a:srgbClr val="38BD60"/>
          </p15:clr>
        </p15:guide>
        <p15:guide id="24" pos="3802">
          <p15:clr>
            <a:schemeClr val="accent4"/>
          </p15:clr>
        </p15:guide>
        <p15:guide id="25" pos="1846">
          <p15:clr>
            <a:srgbClr val="FA7B17"/>
          </p15:clr>
        </p15:guide>
        <p15:guide id="26" pos="2073">
          <p15:clr>
            <a:srgbClr val="FA7B17"/>
          </p15:clr>
        </p15:guide>
        <p15:guide id="27" pos="3689">
          <p15:clr>
            <a:srgbClr val="FA7B17"/>
          </p15:clr>
        </p15:guide>
        <p15:guide id="28" pos="3914">
          <p15:clr>
            <a:srgbClr val="FA7B17"/>
          </p15:clr>
        </p15:guide>
        <p15:guide id="29" orient="horz" pos="2667">
          <p15:clr>
            <a:srgbClr val="CCCCCC"/>
          </p15:clr>
        </p15:guide>
        <p15:guide id="30" orient="horz" pos="2842">
          <p15:clr>
            <a:srgbClr val="CCCCCC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етка Май 2021 1">
  <p:cSld name="CUSTOM_1_1_1_1_1_1_1_1_1_1_3_1_1_4_5">
    <p:bg>
      <p:bgPr>
        <a:solidFill>
          <a:schemeClr val="accent1"/>
        </a:solidFill>
        <a:effectLst/>
      </p:bgPr>
    </p:bg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Google Shape;166;p3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60000" y="360000"/>
            <a:ext cx="1756800" cy="439200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31"/>
          <p:cNvSpPr txBox="1">
            <a:spLocks noGrp="1"/>
          </p:cNvSpPr>
          <p:nvPr>
            <p:ph type="subTitle" idx="1"/>
          </p:nvPr>
        </p:nvSpPr>
        <p:spPr>
          <a:xfrm>
            <a:off x="360000" y="1473400"/>
            <a:ext cx="8108100" cy="277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168" name="Google Shape;168;p31"/>
          <p:cNvSpPr txBox="1">
            <a:spLocks noGrp="1"/>
          </p:cNvSpPr>
          <p:nvPr>
            <p:ph type="title"/>
          </p:nvPr>
        </p:nvSpPr>
        <p:spPr>
          <a:xfrm>
            <a:off x="360000" y="1859150"/>
            <a:ext cx="4219200" cy="2257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Montserrat ExtraBold"/>
              <a:buNone/>
              <a:defRPr sz="40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Montserrat ExtraBold"/>
              <a:buNone/>
              <a:defRPr sz="40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Montserrat ExtraBold"/>
              <a:buNone/>
              <a:defRPr sz="40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Montserrat ExtraBold"/>
              <a:buNone/>
              <a:defRPr sz="40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Montserrat ExtraBold"/>
              <a:buNone/>
              <a:defRPr sz="40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Montserrat ExtraBold"/>
              <a:buNone/>
              <a:defRPr sz="40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Montserrat ExtraBold"/>
              <a:buNone/>
              <a:defRPr sz="40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Montserrat ExtraBold"/>
              <a:buNone/>
              <a:defRPr sz="40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Montserrat ExtraBold"/>
              <a:buNone/>
              <a:defRPr sz="40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1">
          <p15:clr>
            <a:srgbClr val="B7B7B7"/>
          </p15:clr>
        </p15:guide>
        <p15:guide id="2" orient="horz" pos="576">
          <p15:clr>
            <a:srgbClr val="B7B7B7"/>
          </p15:clr>
        </p15:guide>
        <p15:guide id="3" orient="horz" pos="751">
          <p15:clr>
            <a:srgbClr val="B7B7B7"/>
          </p15:clr>
        </p15:guide>
        <p15:guide id="4" orient="horz" pos="925">
          <p15:clr>
            <a:srgbClr val="B7B7B7"/>
          </p15:clr>
        </p15:guide>
        <p15:guide id="5" orient="horz" pos="1100">
          <p15:clr>
            <a:srgbClr val="B7B7B7"/>
          </p15:clr>
        </p15:guide>
        <p15:guide id="6" orient="horz" pos="1274">
          <p15:clr>
            <a:srgbClr val="B7B7B7"/>
          </p15:clr>
        </p15:guide>
        <p15:guide id="7" orient="horz" pos="1449">
          <p15:clr>
            <a:srgbClr val="B7B7B7"/>
          </p15:clr>
        </p15:guide>
        <p15:guide id="8" orient="horz" pos="1620">
          <p15:clr>
            <a:srgbClr val="B7B7B7"/>
          </p15:clr>
        </p15:guide>
        <p15:guide id="9" orient="horz" pos="1794">
          <p15:clr>
            <a:srgbClr val="B7B7B7"/>
          </p15:clr>
        </p15:guide>
        <p15:guide id="10" orient="horz" pos="1969">
          <p15:clr>
            <a:srgbClr val="B7B7B7"/>
          </p15:clr>
        </p15:guide>
        <p15:guide id="11" orient="horz" pos="2143">
          <p15:clr>
            <a:srgbClr val="B7B7B7"/>
          </p15:clr>
        </p15:guide>
        <p15:guide id="12" orient="horz" pos="2318">
          <p15:clr>
            <a:srgbClr val="B7B7B7"/>
          </p15:clr>
        </p15:guide>
        <p15:guide id="13" orient="horz" pos="2493">
          <p15:clr>
            <a:srgbClr val="B7B7B7"/>
          </p15:clr>
        </p15:guide>
        <p15:guide id="14" pos="2766">
          <p15:clr>
            <a:srgbClr val="FA7B17"/>
          </p15:clr>
        </p15:guide>
        <p15:guide id="15" pos="4377">
          <p15:clr>
            <a:srgbClr val="FA7B17"/>
          </p15:clr>
        </p15:guide>
        <p15:guide id="16" pos="1497">
          <p15:clr>
            <a:schemeClr val="accent1"/>
          </p15:clr>
        </p15:guide>
        <p15:guide id="17" pos="1610">
          <p15:clr>
            <a:srgbClr val="FA7B17"/>
          </p15:clr>
        </p15:guide>
        <p15:guide id="18" pos="2994">
          <p15:clr>
            <a:srgbClr val="FA7B17"/>
          </p15:clr>
        </p15:guide>
        <p15:guide id="19" pos="4150">
          <p15:clr>
            <a:srgbClr val="FA7B17"/>
          </p15:clr>
        </p15:guide>
        <p15:guide id="20" pos="2880">
          <p15:clr>
            <a:srgbClr val="7E24D5"/>
          </p15:clr>
        </p15:guide>
        <p15:guide id="21" pos="4264">
          <p15:clr>
            <a:srgbClr val="7E24D5"/>
          </p15:clr>
        </p15:guide>
        <p15:guide id="22" pos="1383">
          <p15:clr>
            <a:srgbClr val="FA7B17"/>
          </p15:clr>
        </p15:guide>
        <p15:guide id="23" pos="1959">
          <p15:clr>
            <a:srgbClr val="38BD60"/>
          </p15:clr>
        </p15:guide>
        <p15:guide id="24" pos="3801">
          <p15:clr>
            <a:schemeClr val="accent4"/>
          </p15:clr>
        </p15:guide>
        <p15:guide id="25" pos="1846">
          <p15:clr>
            <a:srgbClr val="FA7B17"/>
          </p15:clr>
        </p15:guide>
        <p15:guide id="26" pos="2073">
          <p15:clr>
            <a:srgbClr val="FA7B17"/>
          </p15:clr>
        </p15:guide>
        <p15:guide id="27" pos="3687">
          <p15:clr>
            <a:srgbClr val="FA7B17"/>
          </p15:clr>
        </p15:guide>
        <p15:guide id="28" pos="3914">
          <p15:clr>
            <a:srgbClr val="FA7B17"/>
          </p15:clr>
        </p15:guide>
        <p15:guide id="29" orient="horz" pos="2667">
          <p15:clr>
            <a:srgbClr val="CCCCCC"/>
          </p15:clr>
        </p15:guide>
        <p15:guide id="30" orient="horz" pos="2842">
          <p15:clr>
            <a:srgbClr val="CCCCCC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Новая тема без персонажа">
  <p:cSld name="CUSTOM_1_1_1_1_1_1_1_1_1_1_3_1_1_4_1_1_1_4">
    <p:bg>
      <p:bgPr>
        <a:solidFill>
          <a:schemeClr val="lt1"/>
        </a:solidFill>
        <a:effectLst/>
      </p:bgPr>
    </p:bg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49"/>
          <p:cNvSpPr/>
          <p:nvPr/>
        </p:nvSpPr>
        <p:spPr>
          <a:xfrm>
            <a:off x="0" y="5035325"/>
            <a:ext cx="9144000" cy="1161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5" name="Google Shape;265;p49"/>
          <p:cNvSpPr txBox="1">
            <a:spLocks noGrp="1"/>
          </p:cNvSpPr>
          <p:nvPr>
            <p:ph type="subTitle" idx="1"/>
          </p:nvPr>
        </p:nvSpPr>
        <p:spPr>
          <a:xfrm>
            <a:off x="366775" y="4680000"/>
            <a:ext cx="7145700" cy="27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200"/>
              <a:buFont typeface="Montserrat Medium"/>
              <a:buNone/>
              <a:defRPr sz="1200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Montserrat Medium"/>
              <a:buNone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Montserrat Medium"/>
              <a:buNone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Montserrat Medium"/>
              <a:buNone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Montserrat Medium"/>
              <a:buNone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Montserrat Medium"/>
              <a:buNone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Montserrat Medium"/>
              <a:buNone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Montserrat Medium"/>
              <a:buNone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Montserrat Medium"/>
              <a:buNone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1">
          <p15:clr>
            <a:srgbClr val="B7B7B7"/>
          </p15:clr>
        </p15:guide>
        <p15:guide id="2" orient="horz" pos="576">
          <p15:clr>
            <a:srgbClr val="B7B7B7"/>
          </p15:clr>
        </p15:guide>
        <p15:guide id="3" orient="horz" pos="751">
          <p15:clr>
            <a:srgbClr val="B7B7B7"/>
          </p15:clr>
        </p15:guide>
        <p15:guide id="4" orient="horz" pos="925">
          <p15:clr>
            <a:srgbClr val="B7B7B7"/>
          </p15:clr>
        </p15:guide>
        <p15:guide id="5" orient="horz" pos="1100">
          <p15:clr>
            <a:srgbClr val="B7B7B7"/>
          </p15:clr>
        </p15:guide>
        <p15:guide id="6" orient="horz" pos="1274">
          <p15:clr>
            <a:srgbClr val="B7B7B7"/>
          </p15:clr>
        </p15:guide>
        <p15:guide id="7" orient="horz" pos="1449">
          <p15:clr>
            <a:srgbClr val="B7B7B7"/>
          </p15:clr>
        </p15:guide>
        <p15:guide id="8" orient="horz" pos="1620">
          <p15:clr>
            <a:srgbClr val="B7B7B7"/>
          </p15:clr>
        </p15:guide>
        <p15:guide id="9" orient="horz" pos="1794">
          <p15:clr>
            <a:srgbClr val="B7B7B7"/>
          </p15:clr>
        </p15:guide>
        <p15:guide id="10" orient="horz" pos="1969">
          <p15:clr>
            <a:srgbClr val="B7B7B7"/>
          </p15:clr>
        </p15:guide>
        <p15:guide id="11" orient="horz" pos="2143">
          <p15:clr>
            <a:srgbClr val="B7B7B7"/>
          </p15:clr>
        </p15:guide>
        <p15:guide id="12" orient="horz" pos="2318">
          <p15:clr>
            <a:srgbClr val="B7B7B7"/>
          </p15:clr>
        </p15:guide>
        <p15:guide id="13" orient="horz" pos="2493">
          <p15:clr>
            <a:srgbClr val="B7B7B7"/>
          </p15:clr>
        </p15:guide>
        <p15:guide id="14" pos="2766">
          <p15:clr>
            <a:srgbClr val="FA7B17"/>
          </p15:clr>
        </p15:guide>
        <p15:guide id="15" pos="4377">
          <p15:clr>
            <a:srgbClr val="FA7B17"/>
          </p15:clr>
        </p15:guide>
        <p15:guide id="16" pos="1497">
          <p15:clr>
            <a:schemeClr val="accent1"/>
          </p15:clr>
        </p15:guide>
        <p15:guide id="17" pos="1610">
          <p15:clr>
            <a:srgbClr val="FA7B17"/>
          </p15:clr>
        </p15:guide>
        <p15:guide id="18" pos="2994">
          <p15:clr>
            <a:srgbClr val="FA7B17"/>
          </p15:clr>
        </p15:guide>
        <p15:guide id="19" pos="4150">
          <p15:clr>
            <a:srgbClr val="FA7B17"/>
          </p15:clr>
        </p15:guide>
        <p15:guide id="20" pos="2880">
          <p15:clr>
            <a:srgbClr val="7E24D5"/>
          </p15:clr>
        </p15:guide>
        <p15:guide id="21" pos="4264">
          <p15:clr>
            <a:srgbClr val="7E24D5"/>
          </p15:clr>
        </p15:guide>
        <p15:guide id="22" pos="1383">
          <p15:clr>
            <a:srgbClr val="FA7B17"/>
          </p15:clr>
        </p15:guide>
        <p15:guide id="23" pos="1958">
          <p15:clr>
            <a:srgbClr val="38BD60"/>
          </p15:clr>
        </p15:guide>
        <p15:guide id="24" pos="3802">
          <p15:clr>
            <a:schemeClr val="accent4"/>
          </p15:clr>
        </p15:guide>
        <p15:guide id="25" pos="1846">
          <p15:clr>
            <a:srgbClr val="FA7B17"/>
          </p15:clr>
        </p15:guide>
        <p15:guide id="26" pos="2073">
          <p15:clr>
            <a:srgbClr val="FA7B17"/>
          </p15:clr>
        </p15:guide>
        <p15:guide id="27" pos="3689">
          <p15:clr>
            <a:srgbClr val="FA7B17"/>
          </p15:clr>
        </p15:guide>
        <p15:guide id="28" pos="3914">
          <p15:clr>
            <a:srgbClr val="FA7B17"/>
          </p15:clr>
        </p15:guide>
        <p15:guide id="29" orient="horz" pos="2667">
          <p15:clr>
            <a:srgbClr val="CCCCCC"/>
          </p15:clr>
        </p15:guide>
        <p15:guide id="30" orient="horz" pos="2842">
          <p15:clr>
            <a:srgbClr val="CCCCCC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Новая тема. Заголовок. Текст.">
  <p:cSld name="CUSTOM_1_1_1_1_1_1_1_1_1_1_3_1_1_4_1_1_1_3">
    <p:bg>
      <p:bgPr>
        <a:solidFill>
          <a:schemeClr val="lt1"/>
        </a:solidFill>
        <a:effectLst/>
      </p:bgPr>
    </p:bg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50"/>
          <p:cNvSpPr/>
          <p:nvPr/>
        </p:nvSpPr>
        <p:spPr>
          <a:xfrm>
            <a:off x="0" y="5035325"/>
            <a:ext cx="9144000" cy="1161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8" name="Google Shape;268;p50"/>
          <p:cNvSpPr txBox="1">
            <a:spLocks noGrp="1"/>
          </p:cNvSpPr>
          <p:nvPr>
            <p:ph type="title"/>
          </p:nvPr>
        </p:nvSpPr>
        <p:spPr>
          <a:xfrm>
            <a:off x="360450" y="360450"/>
            <a:ext cx="8423700" cy="554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269" name="Google Shape;269;p50"/>
          <p:cNvSpPr txBox="1">
            <a:spLocks noGrp="1"/>
          </p:cNvSpPr>
          <p:nvPr>
            <p:ph type="body" idx="1"/>
          </p:nvPr>
        </p:nvSpPr>
        <p:spPr>
          <a:xfrm>
            <a:off x="360000" y="1191600"/>
            <a:ext cx="8430600" cy="3042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400" lvl="1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270" name="Google Shape;270;p50"/>
          <p:cNvSpPr txBox="1">
            <a:spLocks noGrp="1"/>
          </p:cNvSpPr>
          <p:nvPr>
            <p:ph type="subTitle" idx="2"/>
          </p:nvPr>
        </p:nvSpPr>
        <p:spPr>
          <a:xfrm>
            <a:off x="366775" y="4680000"/>
            <a:ext cx="7145700" cy="27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200"/>
              <a:buFont typeface="Montserrat Medium"/>
              <a:buNone/>
              <a:defRPr sz="1200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Montserrat Medium"/>
              <a:buNone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Montserrat Medium"/>
              <a:buNone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Montserrat Medium"/>
              <a:buNone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Montserrat Medium"/>
              <a:buNone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Montserrat Medium"/>
              <a:buNone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Montserrat Medium"/>
              <a:buNone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Montserrat Medium"/>
              <a:buNone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Montserrat Medium"/>
              <a:buNone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  <p:pic>
        <p:nvPicPr>
          <p:cNvPr id="271" name="Google Shape;271;p5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262736" y="4445275"/>
            <a:ext cx="531725" cy="597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1">
          <p15:clr>
            <a:srgbClr val="B7B7B7"/>
          </p15:clr>
        </p15:guide>
        <p15:guide id="2" orient="horz" pos="576">
          <p15:clr>
            <a:srgbClr val="B7B7B7"/>
          </p15:clr>
        </p15:guide>
        <p15:guide id="3" orient="horz" pos="751">
          <p15:clr>
            <a:srgbClr val="B7B7B7"/>
          </p15:clr>
        </p15:guide>
        <p15:guide id="4" orient="horz" pos="925">
          <p15:clr>
            <a:srgbClr val="B7B7B7"/>
          </p15:clr>
        </p15:guide>
        <p15:guide id="5" orient="horz" pos="1100">
          <p15:clr>
            <a:srgbClr val="B7B7B7"/>
          </p15:clr>
        </p15:guide>
        <p15:guide id="6" orient="horz" pos="1274">
          <p15:clr>
            <a:srgbClr val="B7B7B7"/>
          </p15:clr>
        </p15:guide>
        <p15:guide id="7" orient="horz" pos="1449">
          <p15:clr>
            <a:srgbClr val="B7B7B7"/>
          </p15:clr>
        </p15:guide>
        <p15:guide id="8" orient="horz" pos="1620">
          <p15:clr>
            <a:srgbClr val="B7B7B7"/>
          </p15:clr>
        </p15:guide>
        <p15:guide id="9" orient="horz" pos="1794">
          <p15:clr>
            <a:srgbClr val="B7B7B7"/>
          </p15:clr>
        </p15:guide>
        <p15:guide id="10" orient="horz" pos="1969">
          <p15:clr>
            <a:srgbClr val="B7B7B7"/>
          </p15:clr>
        </p15:guide>
        <p15:guide id="11" orient="horz" pos="2143">
          <p15:clr>
            <a:srgbClr val="B7B7B7"/>
          </p15:clr>
        </p15:guide>
        <p15:guide id="12" orient="horz" pos="2318">
          <p15:clr>
            <a:srgbClr val="B7B7B7"/>
          </p15:clr>
        </p15:guide>
        <p15:guide id="13" orient="horz" pos="2493">
          <p15:clr>
            <a:srgbClr val="B7B7B7"/>
          </p15:clr>
        </p15:guide>
        <p15:guide id="14" pos="2766">
          <p15:clr>
            <a:srgbClr val="FA7B17"/>
          </p15:clr>
        </p15:guide>
        <p15:guide id="15" pos="4377">
          <p15:clr>
            <a:srgbClr val="FA7B17"/>
          </p15:clr>
        </p15:guide>
        <p15:guide id="16" pos="1497">
          <p15:clr>
            <a:schemeClr val="accent1"/>
          </p15:clr>
        </p15:guide>
        <p15:guide id="17" pos="1610">
          <p15:clr>
            <a:srgbClr val="FA7B17"/>
          </p15:clr>
        </p15:guide>
        <p15:guide id="18" pos="2994">
          <p15:clr>
            <a:srgbClr val="FA7B17"/>
          </p15:clr>
        </p15:guide>
        <p15:guide id="19" pos="4150">
          <p15:clr>
            <a:srgbClr val="FA7B17"/>
          </p15:clr>
        </p15:guide>
        <p15:guide id="20" pos="2880">
          <p15:clr>
            <a:srgbClr val="7E24D5"/>
          </p15:clr>
        </p15:guide>
        <p15:guide id="21" pos="4264">
          <p15:clr>
            <a:srgbClr val="7E24D5"/>
          </p15:clr>
        </p15:guide>
        <p15:guide id="22" pos="1383">
          <p15:clr>
            <a:srgbClr val="FA7B17"/>
          </p15:clr>
        </p15:guide>
        <p15:guide id="23" pos="1958">
          <p15:clr>
            <a:srgbClr val="38BD60"/>
          </p15:clr>
        </p15:guide>
        <p15:guide id="24" pos="3802">
          <p15:clr>
            <a:schemeClr val="accent4"/>
          </p15:clr>
        </p15:guide>
        <p15:guide id="25" pos="1846">
          <p15:clr>
            <a:srgbClr val="FA7B17"/>
          </p15:clr>
        </p15:guide>
        <p15:guide id="26" pos="2073">
          <p15:clr>
            <a:srgbClr val="FA7B17"/>
          </p15:clr>
        </p15:guide>
        <p15:guide id="27" pos="3689">
          <p15:clr>
            <a:srgbClr val="FA7B17"/>
          </p15:clr>
        </p15:guide>
        <p15:guide id="28" pos="3914">
          <p15:clr>
            <a:srgbClr val="FA7B17"/>
          </p15:clr>
        </p15:guide>
        <p15:guide id="29" orient="horz" pos="2667">
          <p15:clr>
            <a:srgbClr val="CCCCCC"/>
          </p15:clr>
        </p15:guide>
        <p15:guide id="30" orient="horz" pos="2842">
          <p15:clr>
            <a:srgbClr val="CCCCCC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абота на платформе">
  <p:cSld name="CUSTOM_1_1_1_1_1_1_1_1_1_1_3_1_1_4_1_1_1_2">
    <p:bg>
      <p:bgPr>
        <a:solidFill>
          <a:schemeClr val="lt1"/>
        </a:solidFill>
        <a:effectLst/>
      </p:bgPr>
    </p:bg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51"/>
          <p:cNvSpPr/>
          <p:nvPr/>
        </p:nvSpPr>
        <p:spPr>
          <a:xfrm>
            <a:off x="0" y="5035325"/>
            <a:ext cx="9144000" cy="116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4" name="Google Shape;274;p51"/>
          <p:cNvSpPr txBox="1">
            <a:spLocks noGrp="1"/>
          </p:cNvSpPr>
          <p:nvPr>
            <p:ph type="subTitle" idx="1"/>
          </p:nvPr>
        </p:nvSpPr>
        <p:spPr>
          <a:xfrm>
            <a:off x="366775" y="4680000"/>
            <a:ext cx="7145700" cy="27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Montserrat Medium"/>
              <a:buNone/>
              <a:defRPr sz="1200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Montserrat Medium"/>
              <a:buNone/>
              <a:defRPr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Montserrat Medium"/>
              <a:buNone/>
              <a:defRPr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Montserrat Medium"/>
              <a:buNone/>
              <a:defRPr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Montserrat Medium"/>
              <a:buNone/>
              <a:defRPr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Montserrat Medium"/>
              <a:buNone/>
              <a:defRPr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Montserrat Medium"/>
              <a:buNone/>
              <a:defRPr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Montserrat Medium"/>
              <a:buNone/>
              <a:defRPr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Montserrat Medium"/>
              <a:buNone/>
              <a:defRPr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  <p:pic>
        <p:nvPicPr>
          <p:cNvPr id="275" name="Google Shape;275;p5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112278" y="4422100"/>
            <a:ext cx="676445" cy="620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1">
          <p15:clr>
            <a:srgbClr val="B7B7B7"/>
          </p15:clr>
        </p15:guide>
        <p15:guide id="2" orient="horz" pos="576">
          <p15:clr>
            <a:srgbClr val="B7B7B7"/>
          </p15:clr>
        </p15:guide>
        <p15:guide id="3" orient="horz" pos="751">
          <p15:clr>
            <a:srgbClr val="B7B7B7"/>
          </p15:clr>
        </p15:guide>
        <p15:guide id="4" orient="horz" pos="925">
          <p15:clr>
            <a:srgbClr val="B7B7B7"/>
          </p15:clr>
        </p15:guide>
        <p15:guide id="5" orient="horz" pos="1100">
          <p15:clr>
            <a:srgbClr val="B7B7B7"/>
          </p15:clr>
        </p15:guide>
        <p15:guide id="6" orient="horz" pos="1274">
          <p15:clr>
            <a:srgbClr val="B7B7B7"/>
          </p15:clr>
        </p15:guide>
        <p15:guide id="7" orient="horz" pos="1449">
          <p15:clr>
            <a:srgbClr val="B7B7B7"/>
          </p15:clr>
        </p15:guide>
        <p15:guide id="8" orient="horz" pos="1620">
          <p15:clr>
            <a:srgbClr val="B7B7B7"/>
          </p15:clr>
        </p15:guide>
        <p15:guide id="9" orient="horz" pos="1794">
          <p15:clr>
            <a:srgbClr val="B7B7B7"/>
          </p15:clr>
        </p15:guide>
        <p15:guide id="10" orient="horz" pos="1969">
          <p15:clr>
            <a:srgbClr val="B7B7B7"/>
          </p15:clr>
        </p15:guide>
        <p15:guide id="11" orient="horz" pos="2143">
          <p15:clr>
            <a:srgbClr val="B7B7B7"/>
          </p15:clr>
        </p15:guide>
        <p15:guide id="12" orient="horz" pos="2318">
          <p15:clr>
            <a:srgbClr val="B7B7B7"/>
          </p15:clr>
        </p15:guide>
        <p15:guide id="13" orient="horz" pos="2493">
          <p15:clr>
            <a:srgbClr val="B7B7B7"/>
          </p15:clr>
        </p15:guide>
        <p15:guide id="14" pos="2766">
          <p15:clr>
            <a:srgbClr val="FA7B17"/>
          </p15:clr>
        </p15:guide>
        <p15:guide id="15" pos="4377">
          <p15:clr>
            <a:srgbClr val="FA7B17"/>
          </p15:clr>
        </p15:guide>
        <p15:guide id="16" pos="1497">
          <p15:clr>
            <a:schemeClr val="accent1"/>
          </p15:clr>
        </p15:guide>
        <p15:guide id="17" pos="1610">
          <p15:clr>
            <a:srgbClr val="FA7B17"/>
          </p15:clr>
        </p15:guide>
        <p15:guide id="18" pos="2994">
          <p15:clr>
            <a:srgbClr val="FA7B17"/>
          </p15:clr>
        </p15:guide>
        <p15:guide id="19" pos="4150">
          <p15:clr>
            <a:srgbClr val="FA7B17"/>
          </p15:clr>
        </p15:guide>
        <p15:guide id="20" pos="2880">
          <p15:clr>
            <a:srgbClr val="7E24D5"/>
          </p15:clr>
        </p15:guide>
        <p15:guide id="21" pos="4264">
          <p15:clr>
            <a:srgbClr val="7E24D5"/>
          </p15:clr>
        </p15:guide>
        <p15:guide id="22" pos="1383">
          <p15:clr>
            <a:srgbClr val="FA7B17"/>
          </p15:clr>
        </p15:guide>
        <p15:guide id="23" pos="1958">
          <p15:clr>
            <a:srgbClr val="38BD60"/>
          </p15:clr>
        </p15:guide>
        <p15:guide id="24" pos="3802">
          <p15:clr>
            <a:schemeClr val="accent4"/>
          </p15:clr>
        </p15:guide>
        <p15:guide id="25" pos="1846">
          <p15:clr>
            <a:srgbClr val="FA7B17"/>
          </p15:clr>
        </p15:guide>
        <p15:guide id="26" pos="2073">
          <p15:clr>
            <a:srgbClr val="FA7B17"/>
          </p15:clr>
        </p15:guide>
        <p15:guide id="27" pos="3689">
          <p15:clr>
            <a:srgbClr val="FA7B17"/>
          </p15:clr>
        </p15:guide>
        <p15:guide id="28" pos="3914">
          <p15:clr>
            <a:srgbClr val="FA7B17"/>
          </p15:clr>
        </p15:guide>
        <p15:guide id="29" orient="horz" pos="2667">
          <p15:clr>
            <a:srgbClr val="CCCCCC"/>
          </p15:clr>
        </p15:guide>
        <p15:guide id="30" orient="horz" pos="2842">
          <p15:clr>
            <a:srgbClr val="CCCCCC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абота на платформе без персонажа">
  <p:cSld name="CUSTOM_1_1_1_1_1_1_1_1_1_1_3_1_1_4_1_1_1_2_2">
    <p:bg>
      <p:bgPr>
        <a:solidFill>
          <a:schemeClr val="lt1"/>
        </a:solidFill>
        <a:effectLst/>
      </p:bgPr>
    </p:bg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52"/>
          <p:cNvSpPr/>
          <p:nvPr/>
        </p:nvSpPr>
        <p:spPr>
          <a:xfrm>
            <a:off x="0" y="5035325"/>
            <a:ext cx="9144000" cy="116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278;p52"/>
          <p:cNvSpPr txBox="1">
            <a:spLocks noGrp="1"/>
          </p:cNvSpPr>
          <p:nvPr>
            <p:ph type="subTitle" idx="1"/>
          </p:nvPr>
        </p:nvSpPr>
        <p:spPr>
          <a:xfrm>
            <a:off x="366775" y="4680000"/>
            <a:ext cx="7145700" cy="27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Montserrat Medium"/>
              <a:buNone/>
              <a:defRPr sz="1200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Montserrat Medium"/>
              <a:buNone/>
              <a:defRPr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Montserrat Medium"/>
              <a:buNone/>
              <a:defRPr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Montserrat Medium"/>
              <a:buNone/>
              <a:defRPr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Montserrat Medium"/>
              <a:buNone/>
              <a:defRPr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Montserrat Medium"/>
              <a:buNone/>
              <a:defRPr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Montserrat Medium"/>
              <a:buNone/>
              <a:defRPr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Montserrat Medium"/>
              <a:buNone/>
              <a:defRPr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Montserrat Medium"/>
              <a:buNone/>
              <a:defRPr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1">
          <p15:clr>
            <a:srgbClr val="B7B7B7"/>
          </p15:clr>
        </p15:guide>
        <p15:guide id="2" orient="horz" pos="576">
          <p15:clr>
            <a:srgbClr val="B7B7B7"/>
          </p15:clr>
        </p15:guide>
        <p15:guide id="3" orient="horz" pos="751">
          <p15:clr>
            <a:srgbClr val="B7B7B7"/>
          </p15:clr>
        </p15:guide>
        <p15:guide id="4" orient="horz" pos="925">
          <p15:clr>
            <a:srgbClr val="B7B7B7"/>
          </p15:clr>
        </p15:guide>
        <p15:guide id="5" orient="horz" pos="1100">
          <p15:clr>
            <a:srgbClr val="B7B7B7"/>
          </p15:clr>
        </p15:guide>
        <p15:guide id="6" orient="horz" pos="1274">
          <p15:clr>
            <a:srgbClr val="B7B7B7"/>
          </p15:clr>
        </p15:guide>
        <p15:guide id="7" orient="horz" pos="1449">
          <p15:clr>
            <a:srgbClr val="B7B7B7"/>
          </p15:clr>
        </p15:guide>
        <p15:guide id="8" orient="horz" pos="1620">
          <p15:clr>
            <a:srgbClr val="B7B7B7"/>
          </p15:clr>
        </p15:guide>
        <p15:guide id="9" orient="horz" pos="1794">
          <p15:clr>
            <a:srgbClr val="B7B7B7"/>
          </p15:clr>
        </p15:guide>
        <p15:guide id="10" orient="horz" pos="1969">
          <p15:clr>
            <a:srgbClr val="B7B7B7"/>
          </p15:clr>
        </p15:guide>
        <p15:guide id="11" orient="horz" pos="2143">
          <p15:clr>
            <a:srgbClr val="B7B7B7"/>
          </p15:clr>
        </p15:guide>
        <p15:guide id="12" orient="horz" pos="2318">
          <p15:clr>
            <a:srgbClr val="B7B7B7"/>
          </p15:clr>
        </p15:guide>
        <p15:guide id="13" orient="horz" pos="2493">
          <p15:clr>
            <a:srgbClr val="B7B7B7"/>
          </p15:clr>
        </p15:guide>
        <p15:guide id="14" pos="2766">
          <p15:clr>
            <a:srgbClr val="FA7B17"/>
          </p15:clr>
        </p15:guide>
        <p15:guide id="15" pos="4377">
          <p15:clr>
            <a:srgbClr val="FA7B17"/>
          </p15:clr>
        </p15:guide>
        <p15:guide id="16" pos="1497">
          <p15:clr>
            <a:schemeClr val="accent1"/>
          </p15:clr>
        </p15:guide>
        <p15:guide id="17" pos="1610">
          <p15:clr>
            <a:srgbClr val="FA7B17"/>
          </p15:clr>
        </p15:guide>
        <p15:guide id="18" pos="2994">
          <p15:clr>
            <a:srgbClr val="FA7B17"/>
          </p15:clr>
        </p15:guide>
        <p15:guide id="19" pos="4150">
          <p15:clr>
            <a:srgbClr val="FA7B17"/>
          </p15:clr>
        </p15:guide>
        <p15:guide id="20" pos="2880">
          <p15:clr>
            <a:srgbClr val="7E24D5"/>
          </p15:clr>
        </p15:guide>
        <p15:guide id="21" pos="4264">
          <p15:clr>
            <a:srgbClr val="7E24D5"/>
          </p15:clr>
        </p15:guide>
        <p15:guide id="22" pos="1383">
          <p15:clr>
            <a:srgbClr val="FA7B17"/>
          </p15:clr>
        </p15:guide>
        <p15:guide id="23" pos="1958">
          <p15:clr>
            <a:srgbClr val="38BD60"/>
          </p15:clr>
        </p15:guide>
        <p15:guide id="24" pos="3802">
          <p15:clr>
            <a:schemeClr val="accent4"/>
          </p15:clr>
        </p15:guide>
        <p15:guide id="25" pos="1846">
          <p15:clr>
            <a:srgbClr val="FA7B17"/>
          </p15:clr>
        </p15:guide>
        <p15:guide id="26" pos="2073">
          <p15:clr>
            <a:srgbClr val="FA7B17"/>
          </p15:clr>
        </p15:guide>
        <p15:guide id="27" pos="3689">
          <p15:clr>
            <a:srgbClr val="FA7B17"/>
          </p15:clr>
        </p15:guide>
        <p15:guide id="28" pos="3914">
          <p15:clr>
            <a:srgbClr val="FA7B17"/>
          </p15:clr>
        </p15:guide>
        <p15:guide id="29" orient="horz" pos="2667">
          <p15:clr>
            <a:srgbClr val="CCCCCC"/>
          </p15:clr>
        </p15:guide>
        <p15:guide id="30" orient="horz" pos="2842">
          <p15:clr>
            <a:srgbClr val="CCCCCC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абота на платформе. Заголовок. Текст.">
  <p:cSld name="CUSTOM_1_1_1_1_1_1_1_1_1_1_3_1_1_4_1_1_1_2_1">
    <p:bg>
      <p:bgPr>
        <a:solidFill>
          <a:schemeClr val="lt1"/>
        </a:solidFill>
        <a:effectLst/>
      </p:bgPr>
    </p:bg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53"/>
          <p:cNvSpPr/>
          <p:nvPr/>
        </p:nvSpPr>
        <p:spPr>
          <a:xfrm>
            <a:off x="0" y="5035325"/>
            <a:ext cx="9144000" cy="116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1" name="Google Shape;281;p53"/>
          <p:cNvSpPr txBox="1">
            <a:spLocks noGrp="1"/>
          </p:cNvSpPr>
          <p:nvPr>
            <p:ph type="title"/>
          </p:nvPr>
        </p:nvSpPr>
        <p:spPr>
          <a:xfrm>
            <a:off x="360450" y="360450"/>
            <a:ext cx="8423700" cy="554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282" name="Google Shape;282;p53"/>
          <p:cNvSpPr txBox="1">
            <a:spLocks noGrp="1"/>
          </p:cNvSpPr>
          <p:nvPr>
            <p:ph type="body" idx="1"/>
          </p:nvPr>
        </p:nvSpPr>
        <p:spPr>
          <a:xfrm>
            <a:off x="360000" y="1191600"/>
            <a:ext cx="8430600" cy="3042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400" lvl="1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283" name="Google Shape;283;p53"/>
          <p:cNvSpPr txBox="1">
            <a:spLocks noGrp="1"/>
          </p:cNvSpPr>
          <p:nvPr>
            <p:ph type="subTitle" idx="2"/>
          </p:nvPr>
        </p:nvSpPr>
        <p:spPr>
          <a:xfrm>
            <a:off x="366775" y="4680000"/>
            <a:ext cx="7145700" cy="27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Montserrat Medium"/>
              <a:buNone/>
              <a:defRPr sz="1200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Montserrat Medium"/>
              <a:buNone/>
              <a:defRPr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Montserrat Medium"/>
              <a:buNone/>
              <a:defRPr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Montserrat Medium"/>
              <a:buNone/>
              <a:defRPr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Montserrat Medium"/>
              <a:buNone/>
              <a:defRPr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Montserrat Medium"/>
              <a:buNone/>
              <a:defRPr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Montserrat Medium"/>
              <a:buNone/>
              <a:defRPr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Montserrat Medium"/>
              <a:buNone/>
              <a:defRPr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Montserrat Medium"/>
              <a:buNone/>
              <a:defRPr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  <p:pic>
        <p:nvPicPr>
          <p:cNvPr id="284" name="Google Shape;284;p5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112278" y="4422100"/>
            <a:ext cx="676445" cy="620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1">
          <p15:clr>
            <a:srgbClr val="B7B7B7"/>
          </p15:clr>
        </p15:guide>
        <p15:guide id="2" orient="horz" pos="576">
          <p15:clr>
            <a:srgbClr val="B7B7B7"/>
          </p15:clr>
        </p15:guide>
        <p15:guide id="3" orient="horz" pos="751">
          <p15:clr>
            <a:srgbClr val="B7B7B7"/>
          </p15:clr>
        </p15:guide>
        <p15:guide id="4" orient="horz" pos="925">
          <p15:clr>
            <a:srgbClr val="B7B7B7"/>
          </p15:clr>
        </p15:guide>
        <p15:guide id="5" orient="horz" pos="1100">
          <p15:clr>
            <a:srgbClr val="B7B7B7"/>
          </p15:clr>
        </p15:guide>
        <p15:guide id="6" orient="horz" pos="1274">
          <p15:clr>
            <a:srgbClr val="B7B7B7"/>
          </p15:clr>
        </p15:guide>
        <p15:guide id="7" orient="horz" pos="1449">
          <p15:clr>
            <a:srgbClr val="B7B7B7"/>
          </p15:clr>
        </p15:guide>
        <p15:guide id="8" orient="horz" pos="1620">
          <p15:clr>
            <a:srgbClr val="B7B7B7"/>
          </p15:clr>
        </p15:guide>
        <p15:guide id="9" orient="horz" pos="1794">
          <p15:clr>
            <a:srgbClr val="B7B7B7"/>
          </p15:clr>
        </p15:guide>
        <p15:guide id="10" orient="horz" pos="1969">
          <p15:clr>
            <a:srgbClr val="B7B7B7"/>
          </p15:clr>
        </p15:guide>
        <p15:guide id="11" orient="horz" pos="2143">
          <p15:clr>
            <a:srgbClr val="B7B7B7"/>
          </p15:clr>
        </p15:guide>
        <p15:guide id="12" orient="horz" pos="2318">
          <p15:clr>
            <a:srgbClr val="B7B7B7"/>
          </p15:clr>
        </p15:guide>
        <p15:guide id="13" orient="horz" pos="2493">
          <p15:clr>
            <a:srgbClr val="B7B7B7"/>
          </p15:clr>
        </p15:guide>
        <p15:guide id="14" pos="2766">
          <p15:clr>
            <a:srgbClr val="FA7B17"/>
          </p15:clr>
        </p15:guide>
        <p15:guide id="15" pos="4377">
          <p15:clr>
            <a:srgbClr val="FA7B17"/>
          </p15:clr>
        </p15:guide>
        <p15:guide id="16" pos="1497">
          <p15:clr>
            <a:schemeClr val="accent1"/>
          </p15:clr>
        </p15:guide>
        <p15:guide id="17" pos="1610">
          <p15:clr>
            <a:srgbClr val="FA7B17"/>
          </p15:clr>
        </p15:guide>
        <p15:guide id="18" pos="2994">
          <p15:clr>
            <a:srgbClr val="FA7B17"/>
          </p15:clr>
        </p15:guide>
        <p15:guide id="19" pos="4150">
          <p15:clr>
            <a:srgbClr val="FA7B17"/>
          </p15:clr>
        </p15:guide>
        <p15:guide id="20" pos="2880">
          <p15:clr>
            <a:srgbClr val="7E24D5"/>
          </p15:clr>
        </p15:guide>
        <p15:guide id="21" pos="4264">
          <p15:clr>
            <a:srgbClr val="7E24D5"/>
          </p15:clr>
        </p15:guide>
        <p15:guide id="22" pos="1383">
          <p15:clr>
            <a:srgbClr val="FA7B17"/>
          </p15:clr>
        </p15:guide>
        <p15:guide id="23" pos="1958">
          <p15:clr>
            <a:srgbClr val="38BD60"/>
          </p15:clr>
        </p15:guide>
        <p15:guide id="24" pos="3802">
          <p15:clr>
            <a:schemeClr val="accent4"/>
          </p15:clr>
        </p15:guide>
        <p15:guide id="25" pos="1846">
          <p15:clr>
            <a:srgbClr val="FA7B17"/>
          </p15:clr>
        </p15:guide>
        <p15:guide id="26" pos="2073">
          <p15:clr>
            <a:srgbClr val="FA7B17"/>
          </p15:clr>
        </p15:guide>
        <p15:guide id="27" pos="3689">
          <p15:clr>
            <a:srgbClr val="FA7B17"/>
          </p15:clr>
        </p15:guide>
        <p15:guide id="28" pos="3914">
          <p15:clr>
            <a:srgbClr val="FA7B17"/>
          </p15:clr>
        </p15:guide>
        <p15:guide id="29" orient="horz" pos="2667">
          <p15:clr>
            <a:srgbClr val="CCCCCC"/>
          </p15:clr>
        </p15:guide>
        <p15:guide id="30" orient="horz" pos="2842">
          <p15:clr>
            <a:srgbClr val="CCCCCC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вершение урока">
  <p:cSld name="CUSTOM_1_1_1_1_1_1_1_1_1_1_3_1_1_4_1_1_1_1">
    <p:bg>
      <p:bgPr>
        <a:solidFill>
          <a:schemeClr val="lt1"/>
        </a:solidFill>
        <a:effectLst/>
      </p:bgPr>
    </p:bg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54"/>
          <p:cNvSpPr/>
          <p:nvPr/>
        </p:nvSpPr>
        <p:spPr>
          <a:xfrm>
            <a:off x="0" y="5035325"/>
            <a:ext cx="9144000" cy="1161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" name="Google Shape;287;p54"/>
          <p:cNvSpPr txBox="1">
            <a:spLocks noGrp="1"/>
          </p:cNvSpPr>
          <p:nvPr>
            <p:ph type="subTitle" idx="1"/>
          </p:nvPr>
        </p:nvSpPr>
        <p:spPr>
          <a:xfrm>
            <a:off x="366775" y="4680000"/>
            <a:ext cx="7145700" cy="27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Montserrat Medium"/>
              <a:buNone/>
              <a:defRPr sz="1200">
                <a:solidFill>
                  <a:schemeClr val="accent3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Montserrat Medium"/>
              <a:buNone/>
              <a:defRPr>
                <a:solidFill>
                  <a:schemeClr val="accent3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Montserrat Medium"/>
              <a:buNone/>
              <a:defRPr>
                <a:solidFill>
                  <a:schemeClr val="accent3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Montserrat Medium"/>
              <a:buNone/>
              <a:defRPr>
                <a:solidFill>
                  <a:schemeClr val="accent3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Montserrat Medium"/>
              <a:buNone/>
              <a:defRPr>
                <a:solidFill>
                  <a:schemeClr val="accent3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Montserrat Medium"/>
              <a:buNone/>
              <a:defRPr>
                <a:solidFill>
                  <a:schemeClr val="accent3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Montserrat Medium"/>
              <a:buNone/>
              <a:defRPr>
                <a:solidFill>
                  <a:schemeClr val="accent3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Montserrat Medium"/>
              <a:buNone/>
              <a:defRPr>
                <a:solidFill>
                  <a:schemeClr val="accent3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Montserrat Medium"/>
              <a:buNone/>
              <a:defRPr>
                <a:solidFill>
                  <a:schemeClr val="accent3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  <p:pic>
        <p:nvPicPr>
          <p:cNvPr id="288" name="Google Shape;288;p5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65728" y="4457800"/>
            <a:ext cx="990461" cy="577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1">
          <p15:clr>
            <a:srgbClr val="B7B7B7"/>
          </p15:clr>
        </p15:guide>
        <p15:guide id="2" orient="horz" pos="576">
          <p15:clr>
            <a:srgbClr val="B7B7B7"/>
          </p15:clr>
        </p15:guide>
        <p15:guide id="3" orient="horz" pos="751">
          <p15:clr>
            <a:srgbClr val="B7B7B7"/>
          </p15:clr>
        </p15:guide>
        <p15:guide id="4" orient="horz" pos="925">
          <p15:clr>
            <a:srgbClr val="B7B7B7"/>
          </p15:clr>
        </p15:guide>
        <p15:guide id="5" orient="horz" pos="1100">
          <p15:clr>
            <a:srgbClr val="B7B7B7"/>
          </p15:clr>
        </p15:guide>
        <p15:guide id="6" orient="horz" pos="1274">
          <p15:clr>
            <a:srgbClr val="B7B7B7"/>
          </p15:clr>
        </p15:guide>
        <p15:guide id="7" orient="horz" pos="1449">
          <p15:clr>
            <a:srgbClr val="B7B7B7"/>
          </p15:clr>
        </p15:guide>
        <p15:guide id="8" orient="horz" pos="1620">
          <p15:clr>
            <a:srgbClr val="B7B7B7"/>
          </p15:clr>
        </p15:guide>
        <p15:guide id="9" orient="horz" pos="1794">
          <p15:clr>
            <a:srgbClr val="B7B7B7"/>
          </p15:clr>
        </p15:guide>
        <p15:guide id="10" orient="horz" pos="1969">
          <p15:clr>
            <a:srgbClr val="B7B7B7"/>
          </p15:clr>
        </p15:guide>
        <p15:guide id="11" orient="horz" pos="2143">
          <p15:clr>
            <a:srgbClr val="B7B7B7"/>
          </p15:clr>
        </p15:guide>
        <p15:guide id="12" orient="horz" pos="2318">
          <p15:clr>
            <a:srgbClr val="B7B7B7"/>
          </p15:clr>
        </p15:guide>
        <p15:guide id="13" orient="horz" pos="2493">
          <p15:clr>
            <a:srgbClr val="B7B7B7"/>
          </p15:clr>
        </p15:guide>
        <p15:guide id="14" pos="2766">
          <p15:clr>
            <a:srgbClr val="FA7B17"/>
          </p15:clr>
        </p15:guide>
        <p15:guide id="15" pos="4377">
          <p15:clr>
            <a:srgbClr val="FA7B17"/>
          </p15:clr>
        </p15:guide>
        <p15:guide id="16" pos="1497">
          <p15:clr>
            <a:schemeClr val="accent1"/>
          </p15:clr>
        </p15:guide>
        <p15:guide id="17" pos="1610">
          <p15:clr>
            <a:srgbClr val="FA7B17"/>
          </p15:clr>
        </p15:guide>
        <p15:guide id="18" pos="2994">
          <p15:clr>
            <a:srgbClr val="FA7B17"/>
          </p15:clr>
        </p15:guide>
        <p15:guide id="19" pos="4150">
          <p15:clr>
            <a:srgbClr val="FA7B17"/>
          </p15:clr>
        </p15:guide>
        <p15:guide id="20" pos="2880">
          <p15:clr>
            <a:srgbClr val="7E24D5"/>
          </p15:clr>
        </p15:guide>
        <p15:guide id="21" pos="4264">
          <p15:clr>
            <a:srgbClr val="7E24D5"/>
          </p15:clr>
        </p15:guide>
        <p15:guide id="22" pos="1383">
          <p15:clr>
            <a:srgbClr val="FA7B17"/>
          </p15:clr>
        </p15:guide>
        <p15:guide id="23" pos="1958">
          <p15:clr>
            <a:srgbClr val="38BD60"/>
          </p15:clr>
        </p15:guide>
        <p15:guide id="24" pos="3802">
          <p15:clr>
            <a:schemeClr val="accent4"/>
          </p15:clr>
        </p15:guide>
        <p15:guide id="25" pos="1846">
          <p15:clr>
            <a:srgbClr val="FA7B17"/>
          </p15:clr>
        </p15:guide>
        <p15:guide id="26" pos="2073">
          <p15:clr>
            <a:srgbClr val="FA7B17"/>
          </p15:clr>
        </p15:guide>
        <p15:guide id="27" pos="3689">
          <p15:clr>
            <a:srgbClr val="FA7B17"/>
          </p15:clr>
        </p15:guide>
        <p15:guide id="28" pos="3914">
          <p15:clr>
            <a:srgbClr val="FA7B17"/>
          </p15:clr>
        </p15:guide>
        <p15:guide id="29" orient="horz" pos="2667">
          <p15:clr>
            <a:srgbClr val="CCCCCC"/>
          </p15:clr>
        </p15:guide>
        <p15:guide id="30" orient="horz" pos="2842">
          <p15:clr>
            <a:srgbClr val="CCCCCC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вершение урока без персонажа">
  <p:cSld name="CUSTOM_1_1_1_1_1_1_1_1_1_1_3_1_1_4_1_1_1_1_3">
    <p:bg>
      <p:bgPr>
        <a:solidFill>
          <a:schemeClr val="lt1"/>
        </a:solidFill>
        <a:effectLst/>
      </p:bgPr>
    </p:bg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55"/>
          <p:cNvSpPr/>
          <p:nvPr/>
        </p:nvSpPr>
        <p:spPr>
          <a:xfrm>
            <a:off x="0" y="5035325"/>
            <a:ext cx="9144000" cy="1161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1" name="Google Shape;291;p55"/>
          <p:cNvSpPr txBox="1">
            <a:spLocks noGrp="1"/>
          </p:cNvSpPr>
          <p:nvPr>
            <p:ph type="subTitle" idx="1"/>
          </p:nvPr>
        </p:nvSpPr>
        <p:spPr>
          <a:xfrm>
            <a:off x="366775" y="4680000"/>
            <a:ext cx="7145700" cy="27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Montserrat Medium"/>
              <a:buNone/>
              <a:defRPr sz="1200">
                <a:solidFill>
                  <a:schemeClr val="accent3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Montserrat Medium"/>
              <a:buNone/>
              <a:defRPr>
                <a:solidFill>
                  <a:schemeClr val="accent3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Montserrat Medium"/>
              <a:buNone/>
              <a:defRPr>
                <a:solidFill>
                  <a:schemeClr val="accent3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Montserrat Medium"/>
              <a:buNone/>
              <a:defRPr>
                <a:solidFill>
                  <a:schemeClr val="accent3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Montserrat Medium"/>
              <a:buNone/>
              <a:defRPr>
                <a:solidFill>
                  <a:schemeClr val="accent3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Montserrat Medium"/>
              <a:buNone/>
              <a:defRPr>
                <a:solidFill>
                  <a:schemeClr val="accent3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Montserrat Medium"/>
              <a:buNone/>
              <a:defRPr>
                <a:solidFill>
                  <a:schemeClr val="accent3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Montserrat Medium"/>
              <a:buNone/>
              <a:defRPr>
                <a:solidFill>
                  <a:schemeClr val="accent3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Montserrat Medium"/>
              <a:buNone/>
              <a:defRPr>
                <a:solidFill>
                  <a:schemeClr val="accent3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1">
          <p15:clr>
            <a:srgbClr val="B7B7B7"/>
          </p15:clr>
        </p15:guide>
        <p15:guide id="2" orient="horz" pos="576">
          <p15:clr>
            <a:srgbClr val="B7B7B7"/>
          </p15:clr>
        </p15:guide>
        <p15:guide id="3" orient="horz" pos="751">
          <p15:clr>
            <a:srgbClr val="B7B7B7"/>
          </p15:clr>
        </p15:guide>
        <p15:guide id="4" orient="horz" pos="925">
          <p15:clr>
            <a:srgbClr val="B7B7B7"/>
          </p15:clr>
        </p15:guide>
        <p15:guide id="5" orient="horz" pos="1100">
          <p15:clr>
            <a:srgbClr val="B7B7B7"/>
          </p15:clr>
        </p15:guide>
        <p15:guide id="6" orient="horz" pos="1274">
          <p15:clr>
            <a:srgbClr val="B7B7B7"/>
          </p15:clr>
        </p15:guide>
        <p15:guide id="7" orient="horz" pos="1449">
          <p15:clr>
            <a:srgbClr val="B7B7B7"/>
          </p15:clr>
        </p15:guide>
        <p15:guide id="8" orient="horz" pos="1620">
          <p15:clr>
            <a:srgbClr val="B7B7B7"/>
          </p15:clr>
        </p15:guide>
        <p15:guide id="9" orient="horz" pos="1794">
          <p15:clr>
            <a:srgbClr val="B7B7B7"/>
          </p15:clr>
        </p15:guide>
        <p15:guide id="10" orient="horz" pos="1969">
          <p15:clr>
            <a:srgbClr val="B7B7B7"/>
          </p15:clr>
        </p15:guide>
        <p15:guide id="11" orient="horz" pos="2143">
          <p15:clr>
            <a:srgbClr val="B7B7B7"/>
          </p15:clr>
        </p15:guide>
        <p15:guide id="12" orient="horz" pos="2318">
          <p15:clr>
            <a:srgbClr val="B7B7B7"/>
          </p15:clr>
        </p15:guide>
        <p15:guide id="13" orient="horz" pos="2493">
          <p15:clr>
            <a:srgbClr val="B7B7B7"/>
          </p15:clr>
        </p15:guide>
        <p15:guide id="14" pos="2766">
          <p15:clr>
            <a:srgbClr val="FA7B17"/>
          </p15:clr>
        </p15:guide>
        <p15:guide id="15" pos="4377">
          <p15:clr>
            <a:srgbClr val="FA7B17"/>
          </p15:clr>
        </p15:guide>
        <p15:guide id="16" pos="1497">
          <p15:clr>
            <a:schemeClr val="accent1"/>
          </p15:clr>
        </p15:guide>
        <p15:guide id="17" pos="1610">
          <p15:clr>
            <a:srgbClr val="FA7B17"/>
          </p15:clr>
        </p15:guide>
        <p15:guide id="18" pos="2994">
          <p15:clr>
            <a:srgbClr val="FA7B17"/>
          </p15:clr>
        </p15:guide>
        <p15:guide id="19" pos="4150">
          <p15:clr>
            <a:srgbClr val="FA7B17"/>
          </p15:clr>
        </p15:guide>
        <p15:guide id="20" pos="2880">
          <p15:clr>
            <a:srgbClr val="7E24D5"/>
          </p15:clr>
        </p15:guide>
        <p15:guide id="21" pos="4264">
          <p15:clr>
            <a:srgbClr val="7E24D5"/>
          </p15:clr>
        </p15:guide>
        <p15:guide id="22" pos="1383">
          <p15:clr>
            <a:srgbClr val="FA7B17"/>
          </p15:clr>
        </p15:guide>
        <p15:guide id="23" pos="1958">
          <p15:clr>
            <a:srgbClr val="38BD60"/>
          </p15:clr>
        </p15:guide>
        <p15:guide id="24" pos="3802">
          <p15:clr>
            <a:schemeClr val="accent4"/>
          </p15:clr>
        </p15:guide>
        <p15:guide id="25" pos="1846">
          <p15:clr>
            <a:srgbClr val="FA7B17"/>
          </p15:clr>
        </p15:guide>
        <p15:guide id="26" pos="2073">
          <p15:clr>
            <a:srgbClr val="FA7B17"/>
          </p15:clr>
        </p15:guide>
        <p15:guide id="27" pos="3689">
          <p15:clr>
            <a:srgbClr val="FA7B17"/>
          </p15:clr>
        </p15:guide>
        <p15:guide id="28" pos="3914">
          <p15:clr>
            <a:srgbClr val="FA7B17"/>
          </p15:clr>
        </p15:guide>
        <p15:guide id="29" orient="horz" pos="2667">
          <p15:clr>
            <a:srgbClr val="CCCCCC"/>
          </p15:clr>
        </p15:guide>
        <p15:guide id="30" orient="horz" pos="2842">
          <p15:clr>
            <a:srgbClr val="CCCCCC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вершение урока. Заголовок. Текст.">
  <p:cSld name="CUSTOM_1_1_1_1_1_1_1_1_1_1_3_1_1_4_1_1_1_1_2">
    <p:bg>
      <p:bgPr>
        <a:solidFill>
          <a:schemeClr val="lt1"/>
        </a:solidFill>
        <a:effectLst/>
      </p:bgPr>
    </p:bg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56"/>
          <p:cNvSpPr/>
          <p:nvPr/>
        </p:nvSpPr>
        <p:spPr>
          <a:xfrm>
            <a:off x="0" y="5035325"/>
            <a:ext cx="9144000" cy="1161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4" name="Google Shape;294;p56"/>
          <p:cNvSpPr txBox="1">
            <a:spLocks noGrp="1"/>
          </p:cNvSpPr>
          <p:nvPr>
            <p:ph type="title"/>
          </p:nvPr>
        </p:nvSpPr>
        <p:spPr>
          <a:xfrm>
            <a:off x="360450" y="360450"/>
            <a:ext cx="8423700" cy="554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295" name="Google Shape;295;p56"/>
          <p:cNvSpPr txBox="1">
            <a:spLocks noGrp="1"/>
          </p:cNvSpPr>
          <p:nvPr>
            <p:ph type="body" idx="1"/>
          </p:nvPr>
        </p:nvSpPr>
        <p:spPr>
          <a:xfrm>
            <a:off x="360000" y="1191600"/>
            <a:ext cx="8430600" cy="3042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400" lvl="1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296" name="Google Shape;296;p56"/>
          <p:cNvSpPr txBox="1">
            <a:spLocks noGrp="1"/>
          </p:cNvSpPr>
          <p:nvPr>
            <p:ph type="subTitle" idx="2"/>
          </p:nvPr>
        </p:nvSpPr>
        <p:spPr>
          <a:xfrm>
            <a:off x="366775" y="4680000"/>
            <a:ext cx="7145700" cy="27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Montserrat Medium"/>
              <a:buNone/>
              <a:defRPr sz="1200">
                <a:solidFill>
                  <a:schemeClr val="accent3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Montserrat Medium"/>
              <a:buNone/>
              <a:defRPr>
                <a:solidFill>
                  <a:schemeClr val="accent3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Montserrat Medium"/>
              <a:buNone/>
              <a:defRPr>
                <a:solidFill>
                  <a:schemeClr val="accent3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Montserrat Medium"/>
              <a:buNone/>
              <a:defRPr>
                <a:solidFill>
                  <a:schemeClr val="accent3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Montserrat Medium"/>
              <a:buNone/>
              <a:defRPr>
                <a:solidFill>
                  <a:schemeClr val="accent3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Montserrat Medium"/>
              <a:buNone/>
              <a:defRPr>
                <a:solidFill>
                  <a:schemeClr val="accent3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Montserrat Medium"/>
              <a:buNone/>
              <a:defRPr>
                <a:solidFill>
                  <a:schemeClr val="accent3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Montserrat Medium"/>
              <a:buNone/>
              <a:defRPr>
                <a:solidFill>
                  <a:schemeClr val="accent3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Montserrat Medium"/>
              <a:buNone/>
              <a:defRPr>
                <a:solidFill>
                  <a:schemeClr val="accent3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  <p:pic>
        <p:nvPicPr>
          <p:cNvPr id="297" name="Google Shape;297;p5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65728" y="4457800"/>
            <a:ext cx="990461" cy="577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1">
          <p15:clr>
            <a:srgbClr val="B7B7B7"/>
          </p15:clr>
        </p15:guide>
        <p15:guide id="2" orient="horz" pos="576">
          <p15:clr>
            <a:srgbClr val="B7B7B7"/>
          </p15:clr>
        </p15:guide>
        <p15:guide id="3" orient="horz" pos="751">
          <p15:clr>
            <a:srgbClr val="B7B7B7"/>
          </p15:clr>
        </p15:guide>
        <p15:guide id="4" orient="horz" pos="925">
          <p15:clr>
            <a:srgbClr val="B7B7B7"/>
          </p15:clr>
        </p15:guide>
        <p15:guide id="5" orient="horz" pos="1100">
          <p15:clr>
            <a:srgbClr val="B7B7B7"/>
          </p15:clr>
        </p15:guide>
        <p15:guide id="6" orient="horz" pos="1274">
          <p15:clr>
            <a:srgbClr val="B7B7B7"/>
          </p15:clr>
        </p15:guide>
        <p15:guide id="7" orient="horz" pos="1449">
          <p15:clr>
            <a:srgbClr val="B7B7B7"/>
          </p15:clr>
        </p15:guide>
        <p15:guide id="8" orient="horz" pos="1620">
          <p15:clr>
            <a:srgbClr val="B7B7B7"/>
          </p15:clr>
        </p15:guide>
        <p15:guide id="9" orient="horz" pos="1794">
          <p15:clr>
            <a:srgbClr val="B7B7B7"/>
          </p15:clr>
        </p15:guide>
        <p15:guide id="10" orient="horz" pos="1969">
          <p15:clr>
            <a:srgbClr val="B7B7B7"/>
          </p15:clr>
        </p15:guide>
        <p15:guide id="11" orient="horz" pos="2143">
          <p15:clr>
            <a:srgbClr val="B7B7B7"/>
          </p15:clr>
        </p15:guide>
        <p15:guide id="12" orient="horz" pos="2318">
          <p15:clr>
            <a:srgbClr val="B7B7B7"/>
          </p15:clr>
        </p15:guide>
        <p15:guide id="13" orient="horz" pos="2493">
          <p15:clr>
            <a:srgbClr val="B7B7B7"/>
          </p15:clr>
        </p15:guide>
        <p15:guide id="14" pos="2766">
          <p15:clr>
            <a:srgbClr val="FA7B17"/>
          </p15:clr>
        </p15:guide>
        <p15:guide id="15" pos="4377">
          <p15:clr>
            <a:srgbClr val="FA7B17"/>
          </p15:clr>
        </p15:guide>
        <p15:guide id="16" pos="1497">
          <p15:clr>
            <a:schemeClr val="accent1"/>
          </p15:clr>
        </p15:guide>
        <p15:guide id="17" pos="1610">
          <p15:clr>
            <a:srgbClr val="FA7B17"/>
          </p15:clr>
        </p15:guide>
        <p15:guide id="18" pos="2994">
          <p15:clr>
            <a:srgbClr val="FA7B17"/>
          </p15:clr>
        </p15:guide>
        <p15:guide id="19" pos="4150">
          <p15:clr>
            <a:srgbClr val="FA7B17"/>
          </p15:clr>
        </p15:guide>
        <p15:guide id="20" pos="2880">
          <p15:clr>
            <a:srgbClr val="7E24D5"/>
          </p15:clr>
        </p15:guide>
        <p15:guide id="21" pos="4264">
          <p15:clr>
            <a:srgbClr val="7E24D5"/>
          </p15:clr>
        </p15:guide>
        <p15:guide id="22" pos="1383">
          <p15:clr>
            <a:srgbClr val="FA7B17"/>
          </p15:clr>
        </p15:guide>
        <p15:guide id="23" pos="1958">
          <p15:clr>
            <a:srgbClr val="38BD60"/>
          </p15:clr>
        </p15:guide>
        <p15:guide id="24" pos="3802">
          <p15:clr>
            <a:schemeClr val="accent4"/>
          </p15:clr>
        </p15:guide>
        <p15:guide id="25" pos="1846">
          <p15:clr>
            <a:srgbClr val="FA7B17"/>
          </p15:clr>
        </p15:guide>
        <p15:guide id="26" pos="2073">
          <p15:clr>
            <a:srgbClr val="FA7B17"/>
          </p15:clr>
        </p15:guide>
        <p15:guide id="27" pos="3689">
          <p15:clr>
            <a:srgbClr val="FA7B17"/>
          </p15:clr>
        </p15:guide>
        <p15:guide id="28" pos="3914">
          <p15:clr>
            <a:srgbClr val="FA7B17"/>
          </p15:clr>
        </p15:guide>
        <p15:guide id="29" orient="horz" pos="2667">
          <p15:clr>
            <a:srgbClr val="CCCCCC"/>
          </p15:clr>
        </p15:guide>
        <p15:guide id="30" orient="horz" pos="2842">
          <p15:clr>
            <a:srgbClr val="CCCCCC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Физкультминутка. Заголовок. Текст.">
  <p:cSld name="CUSTOM_1_1_1_1_1_1_1_1_1_1_3_1_1_4_1_1_1_1_1">
    <p:bg>
      <p:bgPr>
        <a:solidFill>
          <a:schemeClr val="lt1"/>
        </a:solidFill>
        <a:effectLst/>
      </p:bgPr>
    </p:bg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57"/>
          <p:cNvSpPr/>
          <p:nvPr/>
        </p:nvSpPr>
        <p:spPr>
          <a:xfrm>
            <a:off x="0" y="5035325"/>
            <a:ext cx="9144000" cy="1161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0" name="Google Shape;300;p57"/>
          <p:cNvSpPr/>
          <p:nvPr/>
        </p:nvSpPr>
        <p:spPr>
          <a:xfrm>
            <a:off x="360000" y="4680000"/>
            <a:ext cx="6346200" cy="225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accent6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Физультминутка</a:t>
            </a:r>
            <a:endParaRPr sz="1200">
              <a:solidFill>
                <a:schemeClr val="accent6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301" name="Google Shape;301;p57"/>
          <p:cNvSpPr txBox="1">
            <a:spLocks noGrp="1"/>
          </p:cNvSpPr>
          <p:nvPr>
            <p:ph type="title"/>
          </p:nvPr>
        </p:nvSpPr>
        <p:spPr>
          <a:xfrm>
            <a:off x="360450" y="360450"/>
            <a:ext cx="8423700" cy="554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302" name="Google Shape;302;p57"/>
          <p:cNvSpPr txBox="1">
            <a:spLocks noGrp="1"/>
          </p:cNvSpPr>
          <p:nvPr>
            <p:ph type="body" idx="1"/>
          </p:nvPr>
        </p:nvSpPr>
        <p:spPr>
          <a:xfrm>
            <a:off x="360000" y="1191600"/>
            <a:ext cx="8430600" cy="3042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400" lvl="1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pic>
        <p:nvPicPr>
          <p:cNvPr id="303" name="Google Shape;303;p5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159631" y="4434850"/>
            <a:ext cx="764300" cy="604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1">
          <p15:clr>
            <a:srgbClr val="B7B7B7"/>
          </p15:clr>
        </p15:guide>
        <p15:guide id="2" orient="horz" pos="576">
          <p15:clr>
            <a:srgbClr val="B7B7B7"/>
          </p15:clr>
        </p15:guide>
        <p15:guide id="3" orient="horz" pos="751">
          <p15:clr>
            <a:srgbClr val="B7B7B7"/>
          </p15:clr>
        </p15:guide>
        <p15:guide id="4" orient="horz" pos="925">
          <p15:clr>
            <a:srgbClr val="B7B7B7"/>
          </p15:clr>
        </p15:guide>
        <p15:guide id="5" orient="horz" pos="1100">
          <p15:clr>
            <a:srgbClr val="B7B7B7"/>
          </p15:clr>
        </p15:guide>
        <p15:guide id="6" orient="horz" pos="1274">
          <p15:clr>
            <a:srgbClr val="B7B7B7"/>
          </p15:clr>
        </p15:guide>
        <p15:guide id="7" orient="horz" pos="1449">
          <p15:clr>
            <a:srgbClr val="B7B7B7"/>
          </p15:clr>
        </p15:guide>
        <p15:guide id="8" orient="horz" pos="1620">
          <p15:clr>
            <a:srgbClr val="B7B7B7"/>
          </p15:clr>
        </p15:guide>
        <p15:guide id="9" orient="horz" pos="1794">
          <p15:clr>
            <a:srgbClr val="B7B7B7"/>
          </p15:clr>
        </p15:guide>
        <p15:guide id="10" orient="horz" pos="1969">
          <p15:clr>
            <a:srgbClr val="B7B7B7"/>
          </p15:clr>
        </p15:guide>
        <p15:guide id="11" orient="horz" pos="2143">
          <p15:clr>
            <a:srgbClr val="B7B7B7"/>
          </p15:clr>
        </p15:guide>
        <p15:guide id="12" orient="horz" pos="2318">
          <p15:clr>
            <a:srgbClr val="B7B7B7"/>
          </p15:clr>
        </p15:guide>
        <p15:guide id="13" orient="horz" pos="2493">
          <p15:clr>
            <a:srgbClr val="B7B7B7"/>
          </p15:clr>
        </p15:guide>
        <p15:guide id="14" pos="2766">
          <p15:clr>
            <a:srgbClr val="FA7B17"/>
          </p15:clr>
        </p15:guide>
        <p15:guide id="15" pos="4377">
          <p15:clr>
            <a:srgbClr val="FA7B17"/>
          </p15:clr>
        </p15:guide>
        <p15:guide id="16" pos="1497">
          <p15:clr>
            <a:schemeClr val="accent1"/>
          </p15:clr>
        </p15:guide>
        <p15:guide id="17" pos="1610">
          <p15:clr>
            <a:srgbClr val="FA7B17"/>
          </p15:clr>
        </p15:guide>
        <p15:guide id="18" pos="2994">
          <p15:clr>
            <a:srgbClr val="FA7B17"/>
          </p15:clr>
        </p15:guide>
        <p15:guide id="19" pos="4150">
          <p15:clr>
            <a:srgbClr val="FA7B17"/>
          </p15:clr>
        </p15:guide>
        <p15:guide id="20" pos="2880">
          <p15:clr>
            <a:srgbClr val="7E24D5"/>
          </p15:clr>
        </p15:guide>
        <p15:guide id="21" pos="4264">
          <p15:clr>
            <a:srgbClr val="7E24D5"/>
          </p15:clr>
        </p15:guide>
        <p15:guide id="22" pos="1383">
          <p15:clr>
            <a:srgbClr val="FA7B17"/>
          </p15:clr>
        </p15:guide>
        <p15:guide id="23" pos="1958">
          <p15:clr>
            <a:srgbClr val="38BD60"/>
          </p15:clr>
        </p15:guide>
        <p15:guide id="24" pos="3802">
          <p15:clr>
            <a:schemeClr val="accent4"/>
          </p15:clr>
        </p15:guide>
        <p15:guide id="25" pos="1846">
          <p15:clr>
            <a:srgbClr val="FA7B17"/>
          </p15:clr>
        </p15:guide>
        <p15:guide id="26" pos="2073">
          <p15:clr>
            <a:srgbClr val="FA7B17"/>
          </p15:clr>
        </p15:guide>
        <p15:guide id="27" pos="3689">
          <p15:clr>
            <a:srgbClr val="FA7B17"/>
          </p15:clr>
        </p15:guide>
        <p15:guide id="28" pos="3914">
          <p15:clr>
            <a:srgbClr val="FA7B17"/>
          </p15:clr>
        </p15:guide>
        <p15:guide id="29" orient="horz" pos="2667">
          <p15:clr>
            <a:srgbClr val="CCCCCC"/>
          </p15:clr>
        </p15:guide>
        <p15:guide id="30" orient="horz" pos="2842">
          <p15:clr>
            <a:srgbClr val="CCCCCC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Физкультминутка">
  <p:cSld name="CUSTOM_1_1_1_1_1_1_1_1_1_1_3_1_1_4_1_1_1_1_1_2">
    <p:bg>
      <p:bgPr>
        <a:solidFill>
          <a:schemeClr val="lt1"/>
        </a:solidFill>
        <a:effectLst/>
      </p:bgPr>
    </p:bg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58"/>
          <p:cNvSpPr/>
          <p:nvPr/>
        </p:nvSpPr>
        <p:spPr>
          <a:xfrm>
            <a:off x="0" y="5035325"/>
            <a:ext cx="9144000" cy="1161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6" name="Google Shape;306;p58"/>
          <p:cNvSpPr/>
          <p:nvPr/>
        </p:nvSpPr>
        <p:spPr>
          <a:xfrm>
            <a:off x="360000" y="4680000"/>
            <a:ext cx="6346200" cy="225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accent6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Перерыв</a:t>
            </a:r>
            <a:endParaRPr sz="1200">
              <a:solidFill>
                <a:schemeClr val="accent6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307" name="Google Shape;307;p5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275017" y="4422325"/>
            <a:ext cx="655910" cy="61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1">
          <p15:clr>
            <a:srgbClr val="B7B7B7"/>
          </p15:clr>
        </p15:guide>
        <p15:guide id="2" orient="horz" pos="576">
          <p15:clr>
            <a:srgbClr val="B7B7B7"/>
          </p15:clr>
        </p15:guide>
        <p15:guide id="3" orient="horz" pos="751">
          <p15:clr>
            <a:srgbClr val="B7B7B7"/>
          </p15:clr>
        </p15:guide>
        <p15:guide id="4" orient="horz" pos="925">
          <p15:clr>
            <a:srgbClr val="B7B7B7"/>
          </p15:clr>
        </p15:guide>
        <p15:guide id="5" orient="horz" pos="1100">
          <p15:clr>
            <a:srgbClr val="B7B7B7"/>
          </p15:clr>
        </p15:guide>
        <p15:guide id="6" orient="horz" pos="1274">
          <p15:clr>
            <a:srgbClr val="B7B7B7"/>
          </p15:clr>
        </p15:guide>
        <p15:guide id="7" orient="horz" pos="1449">
          <p15:clr>
            <a:srgbClr val="B7B7B7"/>
          </p15:clr>
        </p15:guide>
        <p15:guide id="8" orient="horz" pos="1620">
          <p15:clr>
            <a:srgbClr val="B7B7B7"/>
          </p15:clr>
        </p15:guide>
        <p15:guide id="9" orient="horz" pos="1794">
          <p15:clr>
            <a:srgbClr val="B7B7B7"/>
          </p15:clr>
        </p15:guide>
        <p15:guide id="10" orient="horz" pos="1969">
          <p15:clr>
            <a:srgbClr val="B7B7B7"/>
          </p15:clr>
        </p15:guide>
        <p15:guide id="11" orient="horz" pos="2143">
          <p15:clr>
            <a:srgbClr val="B7B7B7"/>
          </p15:clr>
        </p15:guide>
        <p15:guide id="12" orient="horz" pos="2318">
          <p15:clr>
            <a:srgbClr val="B7B7B7"/>
          </p15:clr>
        </p15:guide>
        <p15:guide id="13" orient="horz" pos="2493">
          <p15:clr>
            <a:srgbClr val="B7B7B7"/>
          </p15:clr>
        </p15:guide>
        <p15:guide id="14" pos="2766">
          <p15:clr>
            <a:srgbClr val="FA7B17"/>
          </p15:clr>
        </p15:guide>
        <p15:guide id="15" pos="4377">
          <p15:clr>
            <a:srgbClr val="FA7B17"/>
          </p15:clr>
        </p15:guide>
        <p15:guide id="16" pos="1497">
          <p15:clr>
            <a:schemeClr val="accent1"/>
          </p15:clr>
        </p15:guide>
        <p15:guide id="17" pos="1610">
          <p15:clr>
            <a:srgbClr val="FA7B17"/>
          </p15:clr>
        </p15:guide>
        <p15:guide id="18" pos="2994">
          <p15:clr>
            <a:srgbClr val="FA7B17"/>
          </p15:clr>
        </p15:guide>
        <p15:guide id="19" pos="4150">
          <p15:clr>
            <a:srgbClr val="FA7B17"/>
          </p15:clr>
        </p15:guide>
        <p15:guide id="20" pos="2880">
          <p15:clr>
            <a:srgbClr val="7E24D5"/>
          </p15:clr>
        </p15:guide>
        <p15:guide id="21" pos="4264">
          <p15:clr>
            <a:srgbClr val="7E24D5"/>
          </p15:clr>
        </p15:guide>
        <p15:guide id="22" pos="1383">
          <p15:clr>
            <a:srgbClr val="FA7B17"/>
          </p15:clr>
        </p15:guide>
        <p15:guide id="23" pos="1958">
          <p15:clr>
            <a:srgbClr val="38BD60"/>
          </p15:clr>
        </p15:guide>
        <p15:guide id="24" pos="3802">
          <p15:clr>
            <a:schemeClr val="accent4"/>
          </p15:clr>
        </p15:guide>
        <p15:guide id="25" pos="1846">
          <p15:clr>
            <a:srgbClr val="FA7B17"/>
          </p15:clr>
        </p15:guide>
        <p15:guide id="26" pos="2073">
          <p15:clr>
            <a:srgbClr val="FA7B17"/>
          </p15:clr>
        </p15:guide>
        <p15:guide id="27" pos="3689">
          <p15:clr>
            <a:srgbClr val="FA7B17"/>
          </p15:clr>
        </p15:guide>
        <p15:guide id="28" pos="3914">
          <p15:clr>
            <a:srgbClr val="FA7B17"/>
          </p15:clr>
        </p15:guide>
        <p15:guide id="29" orient="horz" pos="2667">
          <p15:clr>
            <a:srgbClr val="CCCCCC"/>
          </p15:clr>
        </p15:guide>
        <p15:guide id="30" orient="horz" pos="2842">
          <p15:clr>
            <a:srgbClr val="CCCCCC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азделитель «Повторение»">
  <p:cSld name="CUSTOM_1_1_1_1_1_1_1_1_1_1_3_1_1_4_4">
    <p:bg>
      <p:bgPr>
        <a:solidFill>
          <a:schemeClr val="accent2"/>
        </a:solidFill>
        <a:effectLst/>
      </p:bgPr>
    </p:bg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32"/>
          <p:cNvSpPr/>
          <p:nvPr/>
        </p:nvSpPr>
        <p:spPr>
          <a:xfrm>
            <a:off x="360000" y="360000"/>
            <a:ext cx="8424000" cy="4305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32"/>
          <p:cNvSpPr/>
          <p:nvPr/>
        </p:nvSpPr>
        <p:spPr>
          <a:xfrm rot="10800000">
            <a:off x="860559" y="4435020"/>
            <a:ext cx="961200" cy="5157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72" name="Google Shape;172;p32"/>
          <p:cNvPicPr preferRelativeResize="0"/>
          <p:nvPr/>
        </p:nvPicPr>
        <p:blipFill rotWithShape="1">
          <a:blip r:embed="rId2">
            <a:alphaModFix/>
          </a:blip>
          <a:srcRect t="1900" r="-8236" b="-1899"/>
          <a:stretch/>
        </p:blipFill>
        <p:spPr>
          <a:xfrm>
            <a:off x="6801225" y="3159807"/>
            <a:ext cx="1822349" cy="1545899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32"/>
          <p:cNvSpPr txBox="1">
            <a:spLocks noGrp="1"/>
          </p:cNvSpPr>
          <p:nvPr>
            <p:ph type="subTitle" idx="1"/>
          </p:nvPr>
        </p:nvSpPr>
        <p:spPr>
          <a:xfrm>
            <a:off x="1080000" y="1573200"/>
            <a:ext cx="6771300" cy="283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Montserrat Medium"/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32"/>
          <p:cNvSpPr txBox="1">
            <a:spLocks noGrp="1"/>
          </p:cNvSpPr>
          <p:nvPr>
            <p:ph type="title"/>
          </p:nvPr>
        </p:nvSpPr>
        <p:spPr>
          <a:xfrm>
            <a:off x="1080000" y="1926000"/>
            <a:ext cx="5688900" cy="1930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pic>
        <p:nvPicPr>
          <p:cNvPr id="175" name="Google Shape;175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80000" y="913188"/>
            <a:ext cx="331199" cy="4173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1">
          <p15:clr>
            <a:srgbClr val="B7B7B7"/>
          </p15:clr>
        </p15:guide>
        <p15:guide id="2" orient="horz" pos="576">
          <p15:clr>
            <a:srgbClr val="B7B7B7"/>
          </p15:clr>
        </p15:guide>
        <p15:guide id="3" orient="horz" pos="751">
          <p15:clr>
            <a:srgbClr val="B7B7B7"/>
          </p15:clr>
        </p15:guide>
        <p15:guide id="4" orient="horz" pos="925">
          <p15:clr>
            <a:srgbClr val="B7B7B7"/>
          </p15:clr>
        </p15:guide>
        <p15:guide id="5" orient="horz" pos="1100">
          <p15:clr>
            <a:srgbClr val="B7B7B7"/>
          </p15:clr>
        </p15:guide>
        <p15:guide id="6" orient="horz" pos="1274">
          <p15:clr>
            <a:srgbClr val="B7B7B7"/>
          </p15:clr>
        </p15:guide>
        <p15:guide id="7" orient="horz" pos="1449">
          <p15:clr>
            <a:srgbClr val="B7B7B7"/>
          </p15:clr>
        </p15:guide>
        <p15:guide id="8" orient="horz" pos="1620">
          <p15:clr>
            <a:srgbClr val="B7B7B7"/>
          </p15:clr>
        </p15:guide>
        <p15:guide id="9" orient="horz" pos="1794">
          <p15:clr>
            <a:srgbClr val="B7B7B7"/>
          </p15:clr>
        </p15:guide>
        <p15:guide id="10" orient="horz" pos="1969">
          <p15:clr>
            <a:srgbClr val="B7B7B7"/>
          </p15:clr>
        </p15:guide>
        <p15:guide id="11" orient="horz" pos="2143">
          <p15:clr>
            <a:srgbClr val="B7B7B7"/>
          </p15:clr>
        </p15:guide>
        <p15:guide id="12" orient="horz" pos="2318">
          <p15:clr>
            <a:srgbClr val="B7B7B7"/>
          </p15:clr>
        </p15:guide>
        <p15:guide id="13" orient="horz" pos="2493">
          <p15:clr>
            <a:srgbClr val="B7B7B7"/>
          </p15:clr>
        </p15:guide>
        <p15:guide id="14" pos="2766">
          <p15:clr>
            <a:srgbClr val="FA7B17"/>
          </p15:clr>
        </p15:guide>
        <p15:guide id="15" pos="4377">
          <p15:clr>
            <a:srgbClr val="FA7B17"/>
          </p15:clr>
        </p15:guide>
        <p15:guide id="16" pos="1497">
          <p15:clr>
            <a:schemeClr val="accent1"/>
          </p15:clr>
        </p15:guide>
        <p15:guide id="17" pos="1610">
          <p15:clr>
            <a:srgbClr val="FA7B17"/>
          </p15:clr>
        </p15:guide>
        <p15:guide id="18" pos="2994">
          <p15:clr>
            <a:srgbClr val="FA7B17"/>
          </p15:clr>
        </p15:guide>
        <p15:guide id="19" pos="4150">
          <p15:clr>
            <a:srgbClr val="FA7B17"/>
          </p15:clr>
        </p15:guide>
        <p15:guide id="20" pos="2880">
          <p15:clr>
            <a:srgbClr val="7E24D5"/>
          </p15:clr>
        </p15:guide>
        <p15:guide id="21" pos="4264">
          <p15:clr>
            <a:srgbClr val="7E24D5"/>
          </p15:clr>
        </p15:guide>
        <p15:guide id="22" pos="1383">
          <p15:clr>
            <a:srgbClr val="FA7B17"/>
          </p15:clr>
        </p15:guide>
        <p15:guide id="23" pos="1959">
          <p15:clr>
            <a:srgbClr val="38BD60"/>
          </p15:clr>
        </p15:guide>
        <p15:guide id="24" pos="3801">
          <p15:clr>
            <a:schemeClr val="accent4"/>
          </p15:clr>
        </p15:guide>
        <p15:guide id="25" pos="1846">
          <p15:clr>
            <a:srgbClr val="FA7B17"/>
          </p15:clr>
        </p15:guide>
        <p15:guide id="26" pos="2073">
          <p15:clr>
            <a:srgbClr val="FA7B17"/>
          </p15:clr>
        </p15:guide>
        <p15:guide id="27" pos="3687">
          <p15:clr>
            <a:srgbClr val="FA7B17"/>
          </p15:clr>
        </p15:guide>
        <p15:guide id="28" pos="3914">
          <p15:clr>
            <a:srgbClr val="FA7B17"/>
          </p15:clr>
        </p15:guide>
        <p15:guide id="29" orient="horz" pos="2667">
          <p15:clr>
            <a:srgbClr val="CCCCCC"/>
          </p15:clr>
        </p15:guide>
        <p15:guide id="30" orient="horz" pos="2842">
          <p15:clr>
            <a:srgbClr val="CCCCCC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Физкультминутка без персонажа">
  <p:cSld name="CUSTOM_1_1_1_1_1_1_1_1_1_1_3_1_1_4_1_1_1_1_1_2_2">
    <p:bg>
      <p:bgPr>
        <a:solidFill>
          <a:schemeClr val="lt1"/>
        </a:solidFill>
        <a:effectLst/>
      </p:bgPr>
    </p:bg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59"/>
          <p:cNvSpPr/>
          <p:nvPr/>
        </p:nvSpPr>
        <p:spPr>
          <a:xfrm>
            <a:off x="0" y="5035325"/>
            <a:ext cx="9144000" cy="1161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0" name="Google Shape;310;p59"/>
          <p:cNvSpPr/>
          <p:nvPr/>
        </p:nvSpPr>
        <p:spPr>
          <a:xfrm>
            <a:off x="360000" y="4680000"/>
            <a:ext cx="6346200" cy="225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accent6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Перерыв</a:t>
            </a:r>
            <a:endParaRPr sz="1200">
              <a:solidFill>
                <a:schemeClr val="accent6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1">
          <p15:clr>
            <a:srgbClr val="B7B7B7"/>
          </p15:clr>
        </p15:guide>
        <p15:guide id="2" orient="horz" pos="576">
          <p15:clr>
            <a:srgbClr val="B7B7B7"/>
          </p15:clr>
        </p15:guide>
        <p15:guide id="3" orient="horz" pos="751">
          <p15:clr>
            <a:srgbClr val="B7B7B7"/>
          </p15:clr>
        </p15:guide>
        <p15:guide id="4" orient="horz" pos="925">
          <p15:clr>
            <a:srgbClr val="B7B7B7"/>
          </p15:clr>
        </p15:guide>
        <p15:guide id="5" orient="horz" pos="1100">
          <p15:clr>
            <a:srgbClr val="B7B7B7"/>
          </p15:clr>
        </p15:guide>
        <p15:guide id="6" orient="horz" pos="1274">
          <p15:clr>
            <a:srgbClr val="B7B7B7"/>
          </p15:clr>
        </p15:guide>
        <p15:guide id="7" orient="horz" pos="1449">
          <p15:clr>
            <a:srgbClr val="B7B7B7"/>
          </p15:clr>
        </p15:guide>
        <p15:guide id="8" orient="horz" pos="1620">
          <p15:clr>
            <a:srgbClr val="B7B7B7"/>
          </p15:clr>
        </p15:guide>
        <p15:guide id="9" orient="horz" pos="1794">
          <p15:clr>
            <a:srgbClr val="B7B7B7"/>
          </p15:clr>
        </p15:guide>
        <p15:guide id="10" orient="horz" pos="1969">
          <p15:clr>
            <a:srgbClr val="B7B7B7"/>
          </p15:clr>
        </p15:guide>
        <p15:guide id="11" orient="horz" pos="2143">
          <p15:clr>
            <a:srgbClr val="B7B7B7"/>
          </p15:clr>
        </p15:guide>
        <p15:guide id="12" orient="horz" pos="2318">
          <p15:clr>
            <a:srgbClr val="B7B7B7"/>
          </p15:clr>
        </p15:guide>
        <p15:guide id="13" orient="horz" pos="2493">
          <p15:clr>
            <a:srgbClr val="B7B7B7"/>
          </p15:clr>
        </p15:guide>
        <p15:guide id="14" pos="2766">
          <p15:clr>
            <a:srgbClr val="FA7B17"/>
          </p15:clr>
        </p15:guide>
        <p15:guide id="15" pos="4377">
          <p15:clr>
            <a:srgbClr val="FA7B17"/>
          </p15:clr>
        </p15:guide>
        <p15:guide id="16" pos="1497">
          <p15:clr>
            <a:schemeClr val="accent1"/>
          </p15:clr>
        </p15:guide>
        <p15:guide id="17" pos="1610">
          <p15:clr>
            <a:srgbClr val="FA7B17"/>
          </p15:clr>
        </p15:guide>
        <p15:guide id="18" pos="2994">
          <p15:clr>
            <a:srgbClr val="FA7B17"/>
          </p15:clr>
        </p15:guide>
        <p15:guide id="19" pos="4150">
          <p15:clr>
            <a:srgbClr val="FA7B17"/>
          </p15:clr>
        </p15:guide>
        <p15:guide id="20" pos="2880">
          <p15:clr>
            <a:srgbClr val="7E24D5"/>
          </p15:clr>
        </p15:guide>
        <p15:guide id="21" pos="4264">
          <p15:clr>
            <a:srgbClr val="7E24D5"/>
          </p15:clr>
        </p15:guide>
        <p15:guide id="22" pos="1383">
          <p15:clr>
            <a:srgbClr val="FA7B17"/>
          </p15:clr>
        </p15:guide>
        <p15:guide id="23" pos="1958">
          <p15:clr>
            <a:srgbClr val="38BD60"/>
          </p15:clr>
        </p15:guide>
        <p15:guide id="24" pos="3802">
          <p15:clr>
            <a:schemeClr val="accent4"/>
          </p15:clr>
        </p15:guide>
        <p15:guide id="25" pos="1846">
          <p15:clr>
            <a:srgbClr val="FA7B17"/>
          </p15:clr>
        </p15:guide>
        <p15:guide id="26" pos="2073">
          <p15:clr>
            <a:srgbClr val="FA7B17"/>
          </p15:clr>
        </p15:guide>
        <p15:guide id="27" pos="3689">
          <p15:clr>
            <a:srgbClr val="FA7B17"/>
          </p15:clr>
        </p15:guide>
        <p15:guide id="28" pos="3914">
          <p15:clr>
            <a:srgbClr val="FA7B17"/>
          </p15:clr>
        </p15:guide>
        <p15:guide id="29" orient="horz" pos="2667">
          <p15:clr>
            <a:srgbClr val="CCCCCC"/>
          </p15:clr>
        </p15:guide>
        <p15:guide id="30" orient="horz" pos="2842">
          <p15:clr>
            <a:srgbClr val="CCCCCC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Физкультминутка без персонажа без подписи">
  <p:cSld name="CUSTOM_1_1_1_1_1_1_1_1_1_1_3_1_1_4_1_1_1_1_1_2_2_1">
    <p:bg>
      <p:bgPr>
        <a:solidFill>
          <a:schemeClr val="lt1"/>
        </a:solidFill>
        <a:effectLst/>
      </p:bgPr>
    </p:bg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60"/>
          <p:cNvSpPr/>
          <p:nvPr/>
        </p:nvSpPr>
        <p:spPr>
          <a:xfrm>
            <a:off x="0" y="5035325"/>
            <a:ext cx="9144000" cy="1161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1">
          <p15:clr>
            <a:srgbClr val="B7B7B7"/>
          </p15:clr>
        </p15:guide>
        <p15:guide id="2" orient="horz" pos="576">
          <p15:clr>
            <a:srgbClr val="B7B7B7"/>
          </p15:clr>
        </p15:guide>
        <p15:guide id="3" orient="horz" pos="751">
          <p15:clr>
            <a:srgbClr val="B7B7B7"/>
          </p15:clr>
        </p15:guide>
        <p15:guide id="4" orient="horz" pos="925">
          <p15:clr>
            <a:srgbClr val="B7B7B7"/>
          </p15:clr>
        </p15:guide>
        <p15:guide id="5" orient="horz" pos="1100">
          <p15:clr>
            <a:srgbClr val="B7B7B7"/>
          </p15:clr>
        </p15:guide>
        <p15:guide id="6" orient="horz" pos="1274">
          <p15:clr>
            <a:srgbClr val="B7B7B7"/>
          </p15:clr>
        </p15:guide>
        <p15:guide id="7" orient="horz" pos="1449">
          <p15:clr>
            <a:srgbClr val="B7B7B7"/>
          </p15:clr>
        </p15:guide>
        <p15:guide id="8" orient="horz" pos="1620">
          <p15:clr>
            <a:srgbClr val="B7B7B7"/>
          </p15:clr>
        </p15:guide>
        <p15:guide id="9" orient="horz" pos="1794">
          <p15:clr>
            <a:srgbClr val="B7B7B7"/>
          </p15:clr>
        </p15:guide>
        <p15:guide id="10" orient="horz" pos="1969">
          <p15:clr>
            <a:srgbClr val="B7B7B7"/>
          </p15:clr>
        </p15:guide>
        <p15:guide id="11" orient="horz" pos="2143">
          <p15:clr>
            <a:srgbClr val="B7B7B7"/>
          </p15:clr>
        </p15:guide>
        <p15:guide id="12" orient="horz" pos="2318">
          <p15:clr>
            <a:srgbClr val="B7B7B7"/>
          </p15:clr>
        </p15:guide>
        <p15:guide id="13" orient="horz" pos="2493">
          <p15:clr>
            <a:srgbClr val="B7B7B7"/>
          </p15:clr>
        </p15:guide>
        <p15:guide id="14" pos="2766">
          <p15:clr>
            <a:srgbClr val="FA7B17"/>
          </p15:clr>
        </p15:guide>
        <p15:guide id="15" pos="4377">
          <p15:clr>
            <a:srgbClr val="FA7B17"/>
          </p15:clr>
        </p15:guide>
        <p15:guide id="16" pos="1497">
          <p15:clr>
            <a:schemeClr val="accent1"/>
          </p15:clr>
        </p15:guide>
        <p15:guide id="17" pos="1610">
          <p15:clr>
            <a:srgbClr val="FA7B17"/>
          </p15:clr>
        </p15:guide>
        <p15:guide id="18" pos="2994">
          <p15:clr>
            <a:srgbClr val="FA7B17"/>
          </p15:clr>
        </p15:guide>
        <p15:guide id="19" pos="4150">
          <p15:clr>
            <a:srgbClr val="FA7B17"/>
          </p15:clr>
        </p15:guide>
        <p15:guide id="20" pos="2880">
          <p15:clr>
            <a:srgbClr val="7E24D5"/>
          </p15:clr>
        </p15:guide>
        <p15:guide id="21" pos="4264">
          <p15:clr>
            <a:srgbClr val="7E24D5"/>
          </p15:clr>
        </p15:guide>
        <p15:guide id="22" pos="1383">
          <p15:clr>
            <a:srgbClr val="FA7B17"/>
          </p15:clr>
        </p15:guide>
        <p15:guide id="23" pos="1958">
          <p15:clr>
            <a:srgbClr val="38BD60"/>
          </p15:clr>
        </p15:guide>
        <p15:guide id="24" pos="3802">
          <p15:clr>
            <a:schemeClr val="accent4"/>
          </p15:clr>
        </p15:guide>
        <p15:guide id="25" pos="1846">
          <p15:clr>
            <a:srgbClr val="FA7B17"/>
          </p15:clr>
        </p15:guide>
        <p15:guide id="26" pos="2073">
          <p15:clr>
            <a:srgbClr val="FA7B17"/>
          </p15:clr>
        </p15:guide>
        <p15:guide id="27" pos="3689">
          <p15:clr>
            <a:srgbClr val="FA7B17"/>
          </p15:clr>
        </p15:guide>
        <p15:guide id="28" pos="3914">
          <p15:clr>
            <a:srgbClr val="FA7B17"/>
          </p15:clr>
        </p15:guide>
        <p15:guide id="29" orient="horz" pos="2667">
          <p15:clr>
            <a:srgbClr val="CCCCCC"/>
          </p15:clr>
        </p15:guide>
        <p15:guide id="30" orient="horz" pos="2842">
          <p15:clr>
            <a:srgbClr val="CCCCCC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емонстрация работы в редакторе">
  <p:cSld name="CUSTOM_1_1_1_1_1_1_1_1_1_1_3_1_1_4_1_1_1_1_1_2_1">
    <p:bg>
      <p:bgPr>
        <a:solidFill>
          <a:schemeClr val="lt1"/>
        </a:solidFill>
        <a:effectLst/>
      </p:bgPr>
    </p:bg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61"/>
          <p:cNvSpPr/>
          <p:nvPr/>
        </p:nvSpPr>
        <p:spPr>
          <a:xfrm>
            <a:off x="0" y="5035325"/>
            <a:ext cx="9144000" cy="116100"/>
          </a:xfrm>
          <a:prstGeom prst="rect">
            <a:avLst/>
          </a:prstGeom>
          <a:solidFill>
            <a:srgbClr val="C291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5" name="Google Shape;315;p61"/>
          <p:cNvSpPr txBox="1">
            <a:spLocks noGrp="1"/>
          </p:cNvSpPr>
          <p:nvPr>
            <p:ph type="subTitle" idx="1"/>
          </p:nvPr>
        </p:nvSpPr>
        <p:spPr>
          <a:xfrm>
            <a:off x="366775" y="4680000"/>
            <a:ext cx="7145700" cy="27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C291FF"/>
              </a:buClr>
              <a:buSzPts val="1200"/>
              <a:buFont typeface="Montserrat Medium"/>
              <a:buNone/>
              <a:defRPr sz="1200">
                <a:solidFill>
                  <a:srgbClr val="C291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  <p:pic>
        <p:nvPicPr>
          <p:cNvPr id="316" name="Google Shape;316;p6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284425" y="4415281"/>
            <a:ext cx="591157" cy="560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1">
          <p15:clr>
            <a:srgbClr val="B7B7B7"/>
          </p15:clr>
        </p15:guide>
        <p15:guide id="2" orient="horz" pos="576">
          <p15:clr>
            <a:srgbClr val="B7B7B7"/>
          </p15:clr>
        </p15:guide>
        <p15:guide id="3" orient="horz" pos="751">
          <p15:clr>
            <a:srgbClr val="B7B7B7"/>
          </p15:clr>
        </p15:guide>
        <p15:guide id="4" orient="horz" pos="925">
          <p15:clr>
            <a:srgbClr val="B7B7B7"/>
          </p15:clr>
        </p15:guide>
        <p15:guide id="5" orient="horz" pos="1100">
          <p15:clr>
            <a:srgbClr val="B7B7B7"/>
          </p15:clr>
        </p15:guide>
        <p15:guide id="6" orient="horz" pos="1274">
          <p15:clr>
            <a:srgbClr val="B7B7B7"/>
          </p15:clr>
        </p15:guide>
        <p15:guide id="7" orient="horz" pos="1449">
          <p15:clr>
            <a:srgbClr val="B7B7B7"/>
          </p15:clr>
        </p15:guide>
        <p15:guide id="8" orient="horz" pos="1620">
          <p15:clr>
            <a:srgbClr val="B7B7B7"/>
          </p15:clr>
        </p15:guide>
        <p15:guide id="9" orient="horz" pos="1794">
          <p15:clr>
            <a:srgbClr val="B7B7B7"/>
          </p15:clr>
        </p15:guide>
        <p15:guide id="10" orient="horz" pos="1969">
          <p15:clr>
            <a:srgbClr val="B7B7B7"/>
          </p15:clr>
        </p15:guide>
        <p15:guide id="11" orient="horz" pos="2143">
          <p15:clr>
            <a:srgbClr val="B7B7B7"/>
          </p15:clr>
        </p15:guide>
        <p15:guide id="12" orient="horz" pos="2318">
          <p15:clr>
            <a:srgbClr val="B7B7B7"/>
          </p15:clr>
        </p15:guide>
        <p15:guide id="13" orient="horz" pos="2493">
          <p15:clr>
            <a:srgbClr val="B7B7B7"/>
          </p15:clr>
        </p15:guide>
        <p15:guide id="14" pos="2766">
          <p15:clr>
            <a:srgbClr val="FA7B17"/>
          </p15:clr>
        </p15:guide>
        <p15:guide id="15" pos="4377">
          <p15:clr>
            <a:srgbClr val="FA7B17"/>
          </p15:clr>
        </p15:guide>
        <p15:guide id="16" pos="1497">
          <p15:clr>
            <a:schemeClr val="accent1"/>
          </p15:clr>
        </p15:guide>
        <p15:guide id="17" pos="1610">
          <p15:clr>
            <a:srgbClr val="FA7B17"/>
          </p15:clr>
        </p15:guide>
        <p15:guide id="18" pos="2994">
          <p15:clr>
            <a:srgbClr val="FA7B17"/>
          </p15:clr>
        </p15:guide>
        <p15:guide id="19" pos="4150">
          <p15:clr>
            <a:srgbClr val="FA7B17"/>
          </p15:clr>
        </p15:guide>
        <p15:guide id="20" pos="2880">
          <p15:clr>
            <a:srgbClr val="7E24D5"/>
          </p15:clr>
        </p15:guide>
        <p15:guide id="21" pos="4264">
          <p15:clr>
            <a:srgbClr val="7E24D5"/>
          </p15:clr>
        </p15:guide>
        <p15:guide id="22" pos="1383">
          <p15:clr>
            <a:srgbClr val="FA7B17"/>
          </p15:clr>
        </p15:guide>
        <p15:guide id="23" pos="1958">
          <p15:clr>
            <a:srgbClr val="38BD60"/>
          </p15:clr>
        </p15:guide>
        <p15:guide id="24" pos="3802">
          <p15:clr>
            <a:schemeClr val="accent4"/>
          </p15:clr>
        </p15:guide>
        <p15:guide id="25" pos="1846">
          <p15:clr>
            <a:srgbClr val="FA7B17"/>
          </p15:clr>
        </p15:guide>
        <p15:guide id="26" pos="2073">
          <p15:clr>
            <a:srgbClr val="FA7B17"/>
          </p15:clr>
        </p15:guide>
        <p15:guide id="27" pos="3689">
          <p15:clr>
            <a:srgbClr val="FA7B17"/>
          </p15:clr>
        </p15:guide>
        <p15:guide id="28" pos="3914">
          <p15:clr>
            <a:srgbClr val="FA7B17"/>
          </p15:clr>
        </p15:guide>
        <p15:guide id="29" orient="horz" pos="2667">
          <p15:clr>
            <a:srgbClr val="CCCCCC"/>
          </p15:clr>
        </p15:guide>
        <p15:guide id="30" orient="horz" pos="2842">
          <p15:clr>
            <a:srgbClr val="CCCCCC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емонстрация работы в редакторе без персонажа">
  <p:cSld name="CUSTOM_1_1_1_1_1_1_1_1_1_1_3_1_1_4_1_1_1_1_1_2_1_2">
    <p:bg>
      <p:bgPr>
        <a:solidFill>
          <a:schemeClr val="lt1"/>
        </a:solidFill>
        <a:effectLst/>
      </p:bgPr>
    </p:bg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62"/>
          <p:cNvSpPr/>
          <p:nvPr/>
        </p:nvSpPr>
        <p:spPr>
          <a:xfrm>
            <a:off x="0" y="5035325"/>
            <a:ext cx="9144000" cy="116100"/>
          </a:xfrm>
          <a:prstGeom prst="rect">
            <a:avLst/>
          </a:prstGeom>
          <a:solidFill>
            <a:srgbClr val="C291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9" name="Google Shape;319;p62"/>
          <p:cNvSpPr txBox="1">
            <a:spLocks noGrp="1"/>
          </p:cNvSpPr>
          <p:nvPr>
            <p:ph type="subTitle" idx="1"/>
          </p:nvPr>
        </p:nvSpPr>
        <p:spPr>
          <a:xfrm>
            <a:off x="366775" y="4680000"/>
            <a:ext cx="7145700" cy="27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C291FF"/>
              </a:buClr>
              <a:buSzPts val="1200"/>
              <a:buFont typeface="Montserrat Medium"/>
              <a:buNone/>
              <a:defRPr sz="1200">
                <a:solidFill>
                  <a:srgbClr val="C291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1">
          <p15:clr>
            <a:srgbClr val="B7B7B7"/>
          </p15:clr>
        </p15:guide>
        <p15:guide id="2" orient="horz" pos="576">
          <p15:clr>
            <a:srgbClr val="B7B7B7"/>
          </p15:clr>
        </p15:guide>
        <p15:guide id="3" orient="horz" pos="751">
          <p15:clr>
            <a:srgbClr val="B7B7B7"/>
          </p15:clr>
        </p15:guide>
        <p15:guide id="4" orient="horz" pos="925">
          <p15:clr>
            <a:srgbClr val="B7B7B7"/>
          </p15:clr>
        </p15:guide>
        <p15:guide id="5" orient="horz" pos="1100">
          <p15:clr>
            <a:srgbClr val="B7B7B7"/>
          </p15:clr>
        </p15:guide>
        <p15:guide id="6" orient="horz" pos="1274">
          <p15:clr>
            <a:srgbClr val="B7B7B7"/>
          </p15:clr>
        </p15:guide>
        <p15:guide id="7" orient="horz" pos="1449">
          <p15:clr>
            <a:srgbClr val="B7B7B7"/>
          </p15:clr>
        </p15:guide>
        <p15:guide id="8" orient="horz" pos="1620">
          <p15:clr>
            <a:srgbClr val="B7B7B7"/>
          </p15:clr>
        </p15:guide>
        <p15:guide id="9" orient="horz" pos="1794">
          <p15:clr>
            <a:srgbClr val="B7B7B7"/>
          </p15:clr>
        </p15:guide>
        <p15:guide id="10" orient="horz" pos="1969">
          <p15:clr>
            <a:srgbClr val="B7B7B7"/>
          </p15:clr>
        </p15:guide>
        <p15:guide id="11" orient="horz" pos="2143">
          <p15:clr>
            <a:srgbClr val="B7B7B7"/>
          </p15:clr>
        </p15:guide>
        <p15:guide id="12" orient="horz" pos="2318">
          <p15:clr>
            <a:srgbClr val="B7B7B7"/>
          </p15:clr>
        </p15:guide>
        <p15:guide id="13" orient="horz" pos="2493">
          <p15:clr>
            <a:srgbClr val="B7B7B7"/>
          </p15:clr>
        </p15:guide>
        <p15:guide id="14" pos="2766">
          <p15:clr>
            <a:srgbClr val="FA7B17"/>
          </p15:clr>
        </p15:guide>
        <p15:guide id="15" pos="4377">
          <p15:clr>
            <a:srgbClr val="FA7B17"/>
          </p15:clr>
        </p15:guide>
        <p15:guide id="16" pos="1497">
          <p15:clr>
            <a:schemeClr val="accent1"/>
          </p15:clr>
        </p15:guide>
        <p15:guide id="17" pos="1610">
          <p15:clr>
            <a:srgbClr val="FA7B17"/>
          </p15:clr>
        </p15:guide>
        <p15:guide id="18" pos="2994">
          <p15:clr>
            <a:srgbClr val="FA7B17"/>
          </p15:clr>
        </p15:guide>
        <p15:guide id="19" pos="4150">
          <p15:clr>
            <a:srgbClr val="FA7B17"/>
          </p15:clr>
        </p15:guide>
        <p15:guide id="20" pos="2880">
          <p15:clr>
            <a:srgbClr val="7E24D5"/>
          </p15:clr>
        </p15:guide>
        <p15:guide id="21" pos="4264">
          <p15:clr>
            <a:srgbClr val="7E24D5"/>
          </p15:clr>
        </p15:guide>
        <p15:guide id="22" pos="1383">
          <p15:clr>
            <a:srgbClr val="FA7B17"/>
          </p15:clr>
        </p15:guide>
        <p15:guide id="23" pos="1958">
          <p15:clr>
            <a:srgbClr val="38BD60"/>
          </p15:clr>
        </p15:guide>
        <p15:guide id="24" pos="3802">
          <p15:clr>
            <a:schemeClr val="accent4"/>
          </p15:clr>
        </p15:guide>
        <p15:guide id="25" pos="1846">
          <p15:clr>
            <a:srgbClr val="FA7B17"/>
          </p15:clr>
        </p15:guide>
        <p15:guide id="26" pos="2073">
          <p15:clr>
            <a:srgbClr val="FA7B17"/>
          </p15:clr>
        </p15:guide>
        <p15:guide id="27" pos="3689">
          <p15:clr>
            <a:srgbClr val="FA7B17"/>
          </p15:clr>
        </p15:guide>
        <p15:guide id="28" pos="3914">
          <p15:clr>
            <a:srgbClr val="FA7B17"/>
          </p15:clr>
        </p15:guide>
        <p15:guide id="29" orient="horz" pos="2667">
          <p15:clr>
            <a:srgbClr val="CCCCCC"/>
          </p15:clr>
        </p15:guide>
        <p15:guide id="30" orient="horz" pos="2842">
          <p15:clr>
            <a:srgbClr val="CCCCCC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емонстрация работы в редакторе. Заголовок. Текст.">
  <p:cSld name="CUSTOM_1_1_1_1_1_1_1_1_1_1_3_1_1_4_1_1_1_1_1_2_1_1">
    <p:bg>
      <p:bgPr>
        <a:solidFill>
          <a:schemeClr val="lt1"/>
        </a:solidFill>
        <a:effectLst/>
      </p:bgPr>
    </p:bg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63"/>
          <p:cNvSpPr/>
          <p:nvPr/>
        </p:nvSpPr>
        <p:spPr>
          <a:xfrm>
            <a:off x="0" y="5035325"/>
            <a:ext cx="9144000" cy="116100"/>
          </a:xfrm>
          <a:prstGeom prst="rect">
            <a:avLst/>
          </a:prstGeom>
          <a:solidFill>
            <a:srgbClr val="C291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2" name="Google Shape;322;p63"/>
          <p:cNvSpPr txBox="1">
            <a:spLocks noGrp="1"/>
          </p:cNvSpPr>
          <p:nvPr>
            <p:ph type="subTitle" idx="1"/>
          </p:nvPr>
        </p:nvSpPr>
        <p:spPr>
          <a:xfrm>
            <a:off x="366775" y="4680000"/>
            <a:ext cx="7145700" cy="27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C291FF"/>
              </a:buClr>
              <a:buSzPts val="1200"/>
              <a:buFont typeface="Montserrat Medium"/>
              <a:buNone/>
              <a:defRPr sz="1200">
                <a:solidFill>
                  <a:srgbClr val="C291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ontserrat Medium"/>
              <a:buNone/>
              <a:defRPr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  <p:pic>
        <p:nvPicPr>
          <p:cNvPr id="323" name="Google Shape;323;p6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284425" y="4415281"/>
            <a:ext cx="591157" cy="560350"/>
          </a:xfrm>
          <a:prstGeom prst="rect">
            <a:avLst/>
          </a:prstGeom>
          <a:noFill/>
          <a:ln>
            <a:noFill/>
          </a:ln>
        </p:spPr>
      </p:pic>
      <p:sp>
        <p:nvSpPr>
          <p:cNvPr id="324" name="Google Shape;324;p63"/>
          <p:cNvSpPr txBox="1">
            <a:spLocks noGrp="1"/>
          </p:cNvSpPr>
          <p:nvPr>
            <p:ph type="title"/>
          </p:nvPr>
        </p:nvSpPr>
        <p:spPr>
          <a:xfrm>
            <a:off x="360450" y="360450"/>
            <a:ext cx="8423700" cy="554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325" name="Google Shape;325;p63"/>
          <p:cNvSpPr txBox="1">
            <a:spLocks noGrp="1"/>
          </p:cNvSpPr>
          <p:nvPr>
            <p:ph type="body" idx="2"/>
          </p:nvPr>
        </p:nvSpPr>
        <p:spPr>
          <a:xfrm>
            <a:off x="360000" y="1191600"/>
            <a:ext cx="8430600" cy="3042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400" lvl="1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1">
          <p15:clr>
            <a:srgbClr val="B7B7B7"/>
          </p15:clr>
        </p15:guide>
        <p15:guide id="2" orient="horz" pos="576">
          <p15:clr>
            <a:srgbClr val="B7B7B7"/>
          </p15:clr>
        </p15:guide>
        <p15:guide id="3" orient="horz" pos="751">
          <p15:clr>
            <a:srgbClr val="B7B7B7"/>
          </p15:clr>
        </p15:guide>
        <p15:guide id="4" orient="horz" pos="925">
          <p15:clr>
            <a:srgbClr val="B7B7B7"/>
          </p15:clr>
        </p15:guide>
        <p15:guide id="5" orient="horz" pos="1100">
          <p15:clr>
            <a:srgbClr val="B7B7B7"/>
          </p15:clr>
        </p15:guide>
        <p15:guide id="6" orient="horz" pos="1274">
          <p15:clr>
            <a:srgbClr val="B7B7B7"/>
          </p15:clr>
        </p15:guide>
        <p15:guide id="7" orient="horz" pos="1449">
          <p15:clr>
            <a:srgbClr val="B7B7B7"/>
          </p15:clr>
        </p15:guide>
        <p15:guide id="8" orient="horz" pos="1620">
          <p15:clr>
            <a:srgbClr val="B7B7B7"/>
          </p15:clr>
        </p15:guide>
        <p15:guide id="9" orient="horz" pos="1794">
          <p15:clr>
            <a:srgbClr val="B7B7B7"/>
          </p15:clr>
        </p15:guide>
        <p15:guide id="10" orient="horz" pos="1969">
          <p15:clr>
            <a:srgbClr val="B7B7B7"/>
          </p15:clr>
        </p15:guide>
        <p15:guide id="11" orient="horz" pos="2143">
          <p15:clr>
            <a:srgbClr val="B7B7B7"/>
          </p15:clr>
        </p15:guide>
        <p15:guide id="12" orient="horz" pos="2318">
          <p15:clr>
            <a:srgbClr val="B7B7B7"/>
          </p15:clr>
        </p15:guide>
        <p15:guide id="13" orient="horz" pos="2493">
          <p15:clr>
            <a:srgbClr val="B7B7B7"/>
          </p15:clr>
        </p15:guide>
        <p15:guide id="14" pos="2766">
          <p15:clr>
            <a:srgbClr val="FA7B17"/>
          </p15:clr>
        </p15:guide>
        <p15:guide id="15" pos="4377">
          <p15:clr>
            <a:srgbClr val="FA7B17"/>
          </p15:clr>
        </p15:guide>
        <p15:guide id="16" pos="1497">
          <p15:clr>
            <a:schemeClr val="accent1"/>
          </p15:clr>
        </p15:guide>
        <p15:guide id="17" pos="1610">
          <p15:clr>
            <a:srgbClr val="FA7B17"/>
          </p15:clr>
        </p15:guide>
        <p15:guide id="18" pos="2994">
          <p15:clr>
            <a:srgbClr val="FA7B17"/>
          </p15:clr>
        </p15:guide>
        <p15:guide id="19" pos="4150">
          <p15:clr>
            <a:srgbClr val="FA7B17"/>
          </p15:clr>
        </p15:guide>
        <p15:guide id="20" pos="2880">
          <p15:clr>
            <a:srgbClr val="7E24D5"/>
          </p15:clr>
        </p15:guide>
        <p15:guide id="21" pos="4264">
          <p15:clr>
            <a:srgbClr val="7E24D5"/>
          </p15:clr>
        </p15:guide>
        <p15:guide id="22" pos="1383">
          <p15:clr>
            <a:srgbClr val="FA7B17"/>
          </p15:clr>
        </p15:guide>
        <p15:guide id="23" pos="1958">
          <p15:clr>
            <a:srgbClr val="38BD60"/>
          </p15:clr>
        </p15:guide>
        <p15:guide id="24" pos="3802">
          <p15:clr>
            <a:schemeClr val="accent4"/>
          </p15:clr>
        </p15:guide>
        <p15:guide id="25" pos="1846">
          <p15:clr>
            <a:srgbClr val="FA7B17"/>
          </p15:clr>
        </p15:guide>
        <p15:guide id="26" pos="2073">
          <p15:clr>
            <a:srgbClr val="FA7B17"/>
          </p15:clr>
        </p15:guide>
        <p15:guide id="27" pos="3689">
          <p15:clr>
            <a:srgbClr val="FA7B17"/>
          </p15:clr>
        </p15:guide>
        <p15:guide id="28" pos="3914">
          <p15:clr>
            <a:srgbClr val="FA7B17"/>
          </p15:clr>
        </p15:guide>
        <p15:guide id="29" orient="horz" pos="2667">
          <p15:clr>
            <a:srgbClr val="CCCCCC"/>
          </p15:clr>
        </p15:guide>
        <p15:guide id="30" orient="horz" pos="2842">
          <p15:clr>
            <a:srgbClr val="CCCCCC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Групповая работа">
  <p:cSld name="CUSTOM_1_1_1_1_1_1_1_1_1_1_3_1_1_4_1_1_1_1_1_1">
    <p:bg>
      <p:bgPr>
        <a:solidFill>
          <a:schemeClr val="lt1"/>
        </a:solidFill>
        <a:effectLst/>
      </p:bgPr>
    </p:bg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64"/>
          <p:cNvSpPr/>
          <p:nvPr/>
        </p:nvSpPr>
        <p:spPr>
          <a:xfrm>
            <a:off x="0" y="5035325"/>
            <a:ext cx="9144000" cy="1161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8" name="Google Shape;328;p64"/>
          <p:cNvSpPr txBox="1">
            <a:spLocks noGrp="1"/>
          </p:cNvSpPr>
          <p:nvPr>
            <p:ph type="subTitle" idx="1"/>
          </p:nvPr>
        </p:nvSpPr>
        <p:spPr>
          <a:xfrm>
            <a:off x="366775" y="4680000"/>
            <a:ext cx="7145700" cy="27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solidFill>
                  <a:schemeClr val="l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 Medium"/>
              <a:buNone/>
              <a:defRPr>
                <a:solidFill>
                  <a:schemeClr val="l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 Medium"/>
              <a:buNone/>
              <a:defRPr>
                <a:solidFill>
                  <a:schemeClr val="l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 Medium"/>
              <a:buNone/>
              <a:defRPr>
                <a:solidFill>
                  <a:schemeClr val="l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 Medium"/>
              <a:buNone/>
              <a:defRPr>
                <a:solidFill>
                  <a:schemeClr val="l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 Medium"/>
              <a:buNone/>
              <a:defRPr>
                <a:solidFill>
                  <a:schemeClr val="l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 Medium"/>
              <a:buNone/>
              <a:defRPr>
                <a:solidFill>
                  <a:schemeClr val="l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 Medium"/>
              <a:buNone/>
              <a:defRPr>
                <a:solidFill>
                  <a:schemeClr val="l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 Medium"/>
              <a:buNone/>
              <a:defRPr>
                <a:solidFill>
                  <a:schemeClr val="l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  <p:pic>
        <p:nvPicPr>
          <p:cNvPr id="329" name="Google Shape;329;p6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909563" y="4453277"/>
            <a:ext cx="975600" cy="5868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1">
          <p15:clr>
            <a:srgbClr val="B7B7B7"/>
          </p15:clr>
        </p15:guide>
        <p15:guide id="2" orient="horz" pos="576">
          <p15:clr>
            <a:srgbClr val="B7B7B7"/>
          </p15:clr>
        </p15:guide>
        <p15:guide id="3" orient="horz" pos="751">
          <p15:clr>
            <a:srgbClr val="B7B7B7"/>
          </p15:clr>
        </p15:guide>
        <p15:guide id="4" orient="horz" pos="925">
          <p15:clr>
            <a:srgbClr val="B7B7B7"/>
          </p15:clr>
        </p15:guide>
        <p15:guide id="5" orient="horz" pos="1100">
          <p15:clr>
            <a:srgbClr val="B7B7B7"/>
          </p15:clr>
        </p15:guide>
        <p15:guide id="6" orient="horz" pos="1274">
          <p15:clr>
            <a:srgbClr val="B7B7B7"/>
          </p15:clr>
        </p15:guide>
        <p15:guide id="7" orient="horz" pos="1449">
          <p15:clr>
            <a:srgbClr val="B7B7B7"/>
          </p15:clr>
        </p15:guide>
        <p15:guide id="8" orient="horz" pos="1620">
          <p15:clr>
            <a:srgbClr val="B7B7B7"/>
          </p15:clr>
        </p15:guide>
        <p15:guide id="9" orient="horz" pos="1794">
          <p15:clr>
            <a:srgbClr val="B7B7B7"/>
          </p15:clr>
        </p15:guide>
        <p15:guide id="10" orient="horz" pos="1969">
          <p15:clr>
            <a:srgbClr val="B7B7B7"/>
          </p15:clr>
        </p15:guide>
        <p15:guide id="11" orient="horz" pos="2143">
          <p15:clr>
            <a:srgbClr val="B7B7B7"/>
          </p15:clr>
        </p15:guide>
        <p15:guide id="12" orient="horz" pos="2318">
          <p15:clr>
            <a:srgbClr val="B7B7B7"/>
          </p15:clr>
        </p15:guide>
        <p15:guide id="13" orient="horz" pos="2493">
          <p15:clr>
            <a:srgbClr val="B7B7B7"/>
          </p15:clr>
        </p15:guide>
        <p15:guide id="14" pos="2766">
          <p15:clr>
            <a:srgbClr val="FA7B17"/>
          </p15:clr>
        </p15:guide>
        <p15:guide id="15" pos="4377">
          <p15:clr>
            <a:srgbClr val="FA7B17"/>
          </p15:clr>
        </p15:guide>
        <p15:guide id="16" pos="1497">
          <p15:clr>
            <a:schemeClr val="accent1"/>
          </p15:clr>
        </p15:guide>
        <p15:guide id="17" pos="1610">
          <p15:clr>
            <a:srgbClr val="FA7B17"/>
          </p15:clr>
        </p15:guide>
        <p15:guide id="18" pos="2994">
          <p15:clr>
            <a:srgbClr val="FA7B17"/>
          </p15:clr>
        </p15:guide>
        <p15:guide id="19" pos="4150">
          <p15:clr>
            <a:srgbClr val="FA7B17"/>
          </p15:clr>
        </p15:guide>
        <p15:guide id="20" pos="2880">
          <p15:clr>
            <a:srgbClr val="7E24D5"/>
          </p15:clr>
        </p15:guide>
        <p15:guide id="21" pos="4264">
          <p15:clr>
            <a:srgbClr val="7E24D5"/>
          </p15:clr>
        </p15:guide>
        <p15:guide id="22" pos="1383">
          <p15:clr>
            <a:srgbClr val="FA7B17"/>
          </p15:clr>
        </p15:guide>
        <p15:guide id="23" pos="1958">
          <p15:clr>
            <a:srgbClr val="38BD60"/>
          </p15:clr>
        </p15:guide>
        <p15:guide id="24" pos="3802">
          <p15:clr>
            <a:schemeClr val="accent4"/>
          </p15:clr>
        </p15:guide>
        <p15:guide id="25" pos="1846">
          <p15:clr>
            <a:srgbClr val="FA7B17"/>
          </p15:clr>
        </p15:guide>
        <p15:guide id="26" pos="2073">
          <p15:clr>
            <a:srgbClr val="FA7B17"/>
          </p15:clr>
        </p15:guide>
        <p15:guide id="27" pos="3689">
          <p15:clr>
            <a:srgbClr val="FA7B17"/>
          </p15:clr>
        </p15:guide>
        <p15:guide id="28" pos="3914">
          <p15:clr>
            <a:srgbClr val="FA7B17"/>
          </p15:clr>
        </p15:guide>
        <p15:guide id="29" orient="horz" pos="2667">
          <p15:clr>
            <a:srgbClr val="CCCCCC"/>
          </p15:clr>
        </p15:guide>
        <p15:guide id="30" orient="horz" pos="2842">
          <p15:clr>
            <a:srgbClr val="CCCCCC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Групповая работа без персонажа">
  <p:cSld name="CUSTOM_1_1_1_1_1_1_1_1_1_1_3_1_1_4_1_1_1_1_1_1_2">
    <p:bg>
      <p:bgPr>
        <a:solidFill>
          <a:schemeClr val="lt1"/>
        </a:solidFill>
        <a:effectLst/>
      </p:bgPr>
    </p:bg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65"/>
          <p:cNvSpPr/>
          <p:nvPr/>
        </p:nvSpPr>
        <p:spPr>
          <a:xfrm>
            <a:off x="0" y="5035325"/>
            <a:ext cx="9144000" cy="1161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2" name="Google Shape;332;p65"/>
          <p:cNvSpPr txBox="1">
            <a:spLocks noGrp="1"/>
          </p:cNvSpPr>
          <p:nvPr>
            <p:ph type="subTitle" idx="1"/>
          </p:nvPr>
        </p:nvSpPr>
        <p:spPr>
          <a:xfrm>
            <a:off x="366775" y="4680000"/>
            <a:ext cx="7145700" cy="27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solidFill>
                  <a:schemeClr val="l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 Medium"/>
              <a:buNone/>
              <a:defRPr>
                <a:solidFill>
                  <a:schemeClr val="l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 Medium"/>
              <a:buNone/>
              <a:defRPr>
                <a:solidFill>
                  <a:schemeClr val="l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 Medium"/>
              <a:buNone/>
              <a:defRPr>
                <a:solidFill>
                  <a:schemeClr val="l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 Medium"/>
              <a:buNone/>
              <a:defRPr>
                <a:solidFill>
                  <a:schemeClr val="l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 Medium"/>
              <a:buNone/>
              <a:defRPr>
                <a:solidFill>
                  <a:schemeClr val="l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 Medium"/>
              <a:buNone/>
              <a:defRPr>
                <a:solidFill>
                  <a:schemeClr val="l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 Medium"/>
              <a:buNone/>
              <a:defRPr>
                <a:solidFill>
                  <a:schemeClr val="l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 Medium"/>
              <a:buNone/>
              <a:defRPr>
                <a:solidFill>
                  <a:schemeClr val="l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1">
          <p15:clr>
            <a:srgbClr val="B7B7B7"/>
          </p15:clr>
        </p15:guide>
        <p15:guide id="2" orient="horz" pos="576">
          <p15:clr>
            <a:srgbClr val="B7B7B7"/>
          </p15:clr>
        </p15:guide>
        <p15:guide id="3" orient="horz" pos="751">
          <p15:clr>
            <a:srgbClr val="B7B7B7"/>
          </p15:clr>
        </p15:guide>
        <p15:guide id="4" orient="horz" pos="925">
          <p15:clr>
            <a:srgbClr val="B7B7B7"/>
          </p15:clr>
        </p15:guide>
        <p15:guide id="5" orient="horz" pos="1100">
          <p15:clr>
            <a:srgbClr val="B7B7B7"/>
          </p15:clr>
        </p15:guide>
        <p15:guide id="6" orient="horz" pos="1274">
          <p15:clr>
            <a:srgbClr val="B7B7B7"/>
          </p15:clr>
        </p15:guide>
        <p15:guide id="7" orient="horz" pos="1449">
          <p15:clr>
            <a:srgbClr val="B7B7B7"/>
          </p15:clr>
        </p15:guide>
        <p15:guide id="8" orient="horz" pos="1620">
          <p15:clr>
            <a:srgbClr val="B7B7B7"/>
          </p15:clr>
        </p15:guide>
        <p15:guide id="9" orient="horz" pos="1794">
          <p15:clr>
            <a:srgbClr val="B7B7B7"/>
          </p15:clr>
        </p15:guide>
        <p15:guide id="10" orient="horz" pos="1969">
          <p15:clr>
            <a:srgbClr val="B7B7B7"/>
          </p15:clr>
        </p15:guide>
        <p15:guide id="11" orient="horz" pos="2143">
          <p15:clr>
            <a:srgbClr val="B7B7B7"/>
          </p15:clr>
        </p15:guide>
        <p15:guide id="12" orient="horz" pos="2318">
          <p15:clr>
            <a:srgbClr val="B7B7B7"/>
          </p15:clr>
        </p15:guide>
        <p15:guide id="13" orient="horz" pos="2493">
          <p15:clr>
            <a:srgbClr val="B7B7B7"/>
          </p15:clr>
        </p15:guide>
        <p15:guide id="14" pos="2766">
          <p15:clr>
            <a:srgbClr val="FA7B17"/>
          </p15:clr>
        </p15:guide>
        <p15:guide id="15" pos="4377">
          <p15:clr>
            <a:srgbClr val="FA7B17"/>
          </p15:clr>
        </p15:guide>
        <p15:guide id="16" pos="1497">
          <p15:clr>
            <a:schemeClr val="accent1"/>
          </p15:clr>
        </p15:guide>
        <p15:guide id="17" pos="1610">
          <p15:clr>
            <a:srgbClr val="FA7B17"/>
          </p15:clr>
        </p15:guide>
        <p15:guide id="18" pos="2994">
          <p15:clr>
            <a:srgbClr val="FA7B17"/>
          </p15:clr>
        </p15:guide>
        <p15:guide id="19" pos="4150">
          <p15:clr>
            <a:srgbClr val="FA7B17"/>
          </p15:clr>
        </p15:guide>
        <p15:guide id="20" pos="2880">
          <p15:clr>
            <a:srgbClr val="7E24D5"/>
          </p15:clr>
        </p15:guide>
        <p15:guide id="21" pos="4264">
          <p15:clr>
            <a:srgbClr val="7E24D5"/>
          </p15:clr>
        </p15:guide>
        <p15:guide id="22" pos="1383">
          <p15:clr>
            <a:srgbClr val="FA7B17"/>
          </p15:clr>
        </p15:guide>
        <p15:guide id="23" pos="1958">
          <p15:clr>
            <a:srgbClr val="38BD60"/>
          </p15:clr>
        </p15:guide>
        <p15:guide id="24" pos="3802">
          <p15:clr>
            <a:schemeClr val="accent4"/>
          </p15:clr>
        </p15:guide>
        <p15:guide id="25" pos="1846">
          <p15:clr>
            <a:srgbClr val="FA7B17"/>
          </p15:clr>
        </p15:guide>
        <p15:guide id="26" pos="2073">
          <p15:clr>
            <a:srgbClr val="FA7B17"/>
          </p15:clr>
        </p15:guide>
        <p15:guide id="27" pos="3689">
          <p15:clr>
            <a:srgbClr val="FA7B17"/>
          </p15:clr>
        </p15:guide>
        <p15:guide id="28" pos="3914">
          <p15:clr>
            <a:srgbClr val="FA7B17"/>
          </p15:clr>
        </p15:guide>
        <p15:guide id="29" orient="horz" pos="2667">
          <p15:clr>
            <a:srgbClr val="CCCCCC"/>
          </p15:clr>
        </p15:guide>
        <p15:guide id="30" orient="horz" pos="2842">
          <p15:clr>
            <a:srgbClr val="CCCCCC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Групповая работа. Заголовок. Текст.">
  <p:cSld name="CUSTOM_1_1_1_1_1_1_1_1_1_1_3_1_1_4_1_1_1_1_1_1_1">
    <p:bg>
      <p:bgPr>
        <a:solidFill>
          <a:schemeClr val="lt1"/>
        </a:solidFill>
        <a:effectLst/>
      </p:bgPr>
    </p:bg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66"/>
          <p:cNvSpPr/>
          <p:nvPr/>
        </p:nvSpPr>
        <p:spPr>
          <a:xfrm>
            <a:off x="0" y="5035325"/>
            <a:ext cx="9144000" cy="1161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5" name="Google Shape;335;p66"/>
          <p:cNvSpPr txBox="1">
            <a:spLocks noGrp="1"/>
          </p:cNvSpPr>
          <p:nvPr>
            <p:ph type="title"/>
          </p:nvPr>
        </p:nvSpPr>
        <p:spPr>
          <a:xfrm>
            <a:off x="360450" y="360450"/>
            <a:ext cx="8423700" cy="554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336" name="Google Shape;336;p66"/>
          <p:cNvSpPr txBox="1">
            <a:spLocks noGrp="1"/>
          </p:cNvSpPr>
          <p:nvPr>
            <p:ph type="body" idx="1"/>
          </p:nvPr>
        </p:nvSpPr>
        <p:spPr>
          <a:xfrm>
            <a:off x="360000" y="1191600"/>
            <a:ext cx="8430600" cy="3042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400" lvl="1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pic>
        <p:nvPicPr>
          <p:cNvPr id="337" name="Google Shape;337;p6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909563" y="4453277"/>
            <a:ext cx="975600" cy="586855"/>
          </a:xfrm>
          <a:prstGeom prst="rect">
            <a:avLst/>
          </a:prstGeom>
          <a:noFill/>
          <a:ln>
            <a:noFill/>
          </a:ln>
        </p:spPr>
      </p:pic>
      <p:sp>
        <p:nvSpPr>
          <p:cNvPr id="338" name="Google Shape;338;p66"/>
          <p:cNvSpPr txBox="1">
            <a:spLocks noGrp="1"/>
          </p:cNvSpPr>
          <p:nvPr>
            <p:ph type="subTitle" idx="2"/>
          </p:nvPr>
        </p:nvSpPr>
        <p:spPr>
          <a:xfrm>
            <a:off x="366775" y="4680000"/>
            <a:ext cx="7145700" cy="27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solidFill>
                  <a:schemeClr val="l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 Medium"/>
              <a:buNone/>
              <a:defRPr>
                <a:solidFill>
                  <a:schemeClr val="l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 Medium"/>
              <a:buNone/>
              <a:defRPr>
                <a:solidFill>
                  <a:schemeClr val="l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 Medium"/>
              <a:buNone/>
              <a:defRPr>
                <a:solidFill>
                  <a:schemeClr val="l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 Medium"/>
              <a:buNone/>
              <a:defRPr>
                <a:solidFill>
                  <a:schemeClr val="l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 Medium"/>
              <a:buNone/>
              <a:defRPr>
                <a:solidFill>
                  <a:schemeClr val="l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 Medium"/>
              <a:buNone/>
              <a:defRPr>
                <a:solidFill>
                  <a:schemeClr val="l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 Medium"/>
              <a:buNone/>
              <a:defRPr>
                <a:solidFill>
                  <a:schemeClr val="l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 Medium"/>
              <a:buNone/>
              <a:defRPr>
                <a:solidFill>
                  <a:schemeClr val="l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1">
          <p15:clr>
            <a:srgbClr val="B7B7B7"/>
          </p15:clr>
        </p15:guide>
        <p15:guide id="2" orient="horz" pos="576">
          <p15:clr>
            <a:srgbClr val="B7B7B7"/>
          </p15:clr>
        </p15:guide>
        <p15:guide id="3" orient="horz" pos="751">
          <p15:clr>
            <a:srgbClr val="B7B7B7"/>
          </p15:clr>
        </p15:guide>
        <p15:guide id="4" orient="horz" pos="925">
          <p15:clr>
            <a:srgbClr val="B7B7B7"/>
          </p15:clr>
        </p15:guide>
        <p15:guide id="5" orient="horz" pos="1100">
          <p15:clr>
            <a:srgbClr val="B7B7B7"/>
          </p15:clr>
        </p15:guide>
        <p15:guide id="6" orient="horz" pos="1274">
          <p15:clr>
            <a:srgbClr val="B7B7B7"/>
          </p15:clr>
        </p15:guide>
        <p15:guide id="7" orient="horz" pos="1449">
          <p15:clr>
            <a:srgbClr val="B7B7B7"/>
          </p15:clr>
        </p15:guide>
        <p15:guide id="8" orient="horz" pos="1620">
          <p15:clr>
            <a:srgbClr val="B7B7B7"/>
          </p15:clr>
        </p15:guide>
        <p15:guide id="9" orient="horz" pos="1794">
          <p15:clr>
            <a:srgbClr val="B7B7B7"/>
          </p15:clr>
        </p15:guide>
        <p15:guide id="10" orient="horz" pos="1969">
          <p15:clr>
            <a:srgbClr val="B7B7B7"/>
          </p15:clr>
        </p15:guide>
        <p15:guide id="11" orient="horz" pos="2143">
          <p15:clr>
            <a:srgbClr val="B7B7B7"/>
          </p15:clr>
        </p15:guide>
        <p15:guide id="12" orient="horz" pos="2318">
          <p15:clr>
            <a:srgbClr val="B7B7B7"/>
          </p15:clr>
        </p15:guide>
        <p15:guide id="13" orient="horz" pos="2493">
          <p15:clr>
            <a:srgbClr val="B7B7B7"/>
          </p15:clr>
        </p15:guide>
        <p15:guide id="14" pos="2766">
          <p15:clr>
            <a:srgbClr val="FA7B17"/>
          </p15:clr>
        </p15:guide>
        <p15:guide id="15" pos="4377">
          <p15:clr>
            <a:srgbClr val="FA7B17"/>
          </p15:clr>
        </p15:guide>
        <p15:guide id="16" pos="1497">
          <p15:clr>
            <a:schemeClr val="accent1"/>
          </p15:clr>
        </p15:guide>
        <p15:guide id="17" pos="1610">
          <p15:clr>
            <a:srgbClr val="FA7B17"/>
          </p15:clr>
        </p15:guide>
        <p15:guide id="18" pos="2994">
          <p15:clr>
            <a:srgbClr val="FA7B17"/>
          </p15:clr>
        </p15:guide>
        <p15:guide id="19" pos="4150">
          <p15:clr>
            <a:srgbClr val="FA7B17"/>
          </p15:clr>
        </p15:guide>
        <p15:guide id="20" pos="2880">
          <p15:clr>
            <a:srgbClr val="7E24D5"/>
          </p15:clr>
        </p15:guide>
        <p15:guide id="21" pos="4264">
          <p15:clr>
            <a:srgbClr val="7E24D5"/>
          </p15:clr>
        </p15:guide>
        <p15:guide id="22" pos="1383">
          <p15:clr>
            <a:srgbClr val="FA7B17"/>
          </p15:clr>
        </p15:guide>
        <p15:guide id="23" pos="1958">
          <p15:clr>
            <a:srgbClr val="38BD60"/>
          </p15:clr>
        </p15:guide>
        <p15:guide id="24" pos="3802">
          <p15:clr>
            <a:schemeClr val="accent4"/>
          </p15:clr>
        </p15:guide>
        <p15:guide id="25" pos="1846">
          <p15:clr>
            <a:srgbClr val="FA7B17"/>
          </p15:clr>
        </p15:guide>
        <p15:guide id="26" pos="2073">
          <p15:clr>
            <a:srgbClr val="FA7B17"/>
          </p15:clr>
        </p15:guide>
        <p15:guide id="27" pos="3689">
          <p15:clr>
            <a:srgbClr val="FA7B17"/>
          </p15:clr>
        </p15:guide>
        <p15:guide id="28" pos="3914">
          <p15:clr>
            <a:srgbClr val="FA7B17"/>
          </p15:clr>
        </p15:guide>
        <p15:guide id="29" orient="horz" pos="2667">
          <p15:clr>
            <a:srgbClr val="CCCCCC"/>
          </p15:clr>
        </p15:guide>
        <p15:guide id="30" orient="horz" pos="2842">
          <p15:clr>
            <a:srgbClr val="CCCCCC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FB170-4F9A-4DAC-9914-22F08D78EC7D}" type="datetimeFigureOut">
              <a:rPr lang="ru-RU" smtClean="0"/>
              <a:t>16.09.2025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429981"/>
      </p:ext>
    </p:extLst>
  </p:cSld>
  <p:clrMapOvr>
    <a:masterClrMapping/>
  </p:clrMapOvr>
  <p:hf sldNum="0" hdr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FB170-4F9A-4DAC-9914-22F08D78EC7D}" type="datetimeFigureOut">
              <a:rPr lang="ru-RU" smtClean="0"/>
              <a:t>16.09.2025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1274760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азделитель «Новая тема»">
  <p:cSld name="CUSTOM_1_1_1_1_1_1_1_1_1_1_3_1_1_4_4_1">
    <p:bg>
      <p:bgPr>
        <a:solidFill>
          <a:schemeClr val="accent5"/>
        </a:solidFill>
        <a:effectLst/>
      </p:bgPr>
    </p:bg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3"/>
          <p:cNvSpPr/>
          <p:nvPr/>
        </p:nvSpPr>
        <p:spPr>
          <a:xfrm>
            <a:off x="360000" y="360000"/>
            <a:ext cx="8424000" cy="4305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33"/>
          <p:cNvSpPr/>
          <p:nvPr/>
        </p:nvSpPr>
        <p:spPr>
          <a:xfrm rot="10800000">
            <a:off x="860559" y="4435020"/>
            <a:ext cx="961200" cy="5157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33"/>
          <p:cNvSpPr txBox="1">
            <a:spLocks noGrp="1"/>
          </p:cNvSpPr>
          <p:nvPr>
            <p:ph type="subTitle" idx="1"/>
          </p:nvPr>
        </p:nvSpPr>
        <p:spPr>
          <a:xfrm>
            <a:off x="1080000" y="1573200"/>
            <a:ext cx="6771300" cy="283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Montserrat Medium"/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80" name="Google Shape;180;p33"/>
          <p:cNvSpPr txBox="1">
            <a:spLocks noGrp="1"/>
          </p:cNvSpPr>
          <p:nvPr>
            <p:ph type="title"/>
          </p:nvPr>
        </p:nvSpPr>
        <p:spPr>
          <a:xfrm>
            <a:off x="1080000" y="1926000"/>
            <a:ext cx="5688900" cy="1930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pic>
        <p:nvPicPr>
          <p:cNvPr id="181" name="Google Shape;181;p33"/>
          <p:cNvPicPr preferRelativeResize="0"/>
          <p:nvPr/>
        </p:nvPicPr>
        <p:blipFill rotWithShape="1">
          <a:blip r:embed="rId2">
            <a:alphaModFix/>
          </a:blip>
          <a:srcRect l="-11184" t="60" r="-21335" b="-59"/>
          <a:stretch/>
        </p:blipFill>
        <p:spPr>
          <a:xfrm>
            <a:off x="6759550" y="3011700"/>
            <a:ext cx="1950027" cy="1654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80000" y="913188"/>
            <a:ext cx="331199" cy="4173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1">
          <p15:clr>
            <a:srgbClr val="B7B7B7"/>
          </p15:clr>
        </p15:guide>
        <p15:guide id="2" orient="horz" pos="576">
          <p15:clr>
            <a:srgbClr val="B7B7B7"/>
          </p15:clr>
        </p15:guide>
        <p15:guide id="3" orient="horz" pos="751">
          <p15:clr>
            <a:srgbClr val="B7B7B7"/>
          </p15:clr>
        </p15:guide>
        <p15:guide id="4" orient="horz" pos="925">
          <p15:clr>
            <a:srgbClr val="B7B7B7"/>
          </p15:clr>
        </p15:guide>
        <p15:guide id="5" orient="horz" pos="1100">
          <p15:clr>
            <a:srgbClr val="B7B7B7"/>
          </p15:clr>
        </p15:guide>
        <p15:guide id="6" orient="horz" pos="1274">
          <p15:clr>
            <a:srgbClr val="B7B7B7"/>
          </p15:clr>
        </p15:guide>
        <p15:guide id="7" orient="horz" pos="1449">
          <p15:clr>
            <a:srgbClr val="B7B7B7"/>
          </p15:clr>
        </p15:guide>
        <p15:guide id="8" orient="horz" pos="1620">
          <p15:clr>
            <a:srgbClr val="B7B7B7"/>
          </p15:clr>
        </p15:guide>
        <p15:guide id="9" orient="horz" pos="1794">
          <p15:clr>
            <a:srgbClr val="B7B7B7"/>
          </p15:clr>
        </p15:guide>
        <p15:guide id="10" orient="horz" pos="1969">
          <p15:clr>
            <a:srgbClr val="B7B7B7"/>
          </p15:clr>
        </p15:guide>
        <p15:guide id="11" orient="horz" pos="2143">
          <p15:clr>
            <a:srgbClr val="B7B7B7"/>
          </p15:clr>
        </p15:guide>
        <p15:guide id="12" orient="horz" pos="2318">
          <p15:clr>
            <a:srgbClr val="B7B7B7"/>
          </p15:clr>
        </p15:guide>
        <p15:guide id="13" orient="horz" pos="2493">
          <p15:clr>
            <a:srgbClr val="B7B7B7"/>
          </p15:clr>
        </p15:guide>
        <p15:guide id="14" pos="2766">
          <p15:clr>
            <a:srgbClr val="FA7B17"/>
          </p15:clr>
        </p15:guide>
        <p15:guide id="15" pos="4377">
          <p15:clr>
            <a:srgbClr val="FA7B17"/>
          </p15:clr>
        </p15:guide>
        <p15:guide id="16" pos="1497">
          <p15:clr>
            <a:schemeClr val="accent1"/>
          </p15:clr>
        </p15:guide>
        <p15:guide id="17" pos="1610">
          <p15:clr>
            <a:srgbClr val="FA7B17"/>
          </p15:clr>
        </p15:guide>
        <p15:guide id="18" pos="2994">
          <p15:clr>
            <a:srgbClr val="FA7B17"/>
          </p15:clr>
        </p15:guide>
        <p15:guide id="19" pos="4150">
          <p15:clr>
            <a:srgbClr val="FA7B17"/>
          </p15:clr>
        </p15:guide>
        <p15:guide id="20" pos="2880">
          <p15:clr>
            <a:srgbClr val="7E24D5"/>
          </p15:clr>
        </p15:guide>
        <p15:guide id="21" pos="4264">
          <p15:clr>
            <a:srgbClr val="7E24D5"/>
          </p15:clr>
        </p15:guide>
        <p15:guide id="22" pos="1383">
          <p15:clr>
            <a:srgbClr val="FA7B17"/>
          </p15:clr>
        </p15:guide>
        <p15:guide id="23" pos="1959">
          <p15:clr>
            <a:srgbClr val="38BD60"/>
          </p15:clr>
        </p15:guide>
        <p15:guide id="24" pos="3801">
          <p15:clr>
            <a:schemeClr val="accent4"/>
          </p15:clr>
        </p15:guide>
        <p15:guide id="25" pos="1846">
          <p15:clr>
            <a:srgbClr val="FA7B17"/>
          </p15:clr>
        </p15:guide>
        <p15:guide id="26" pos="2073">
          <p15:clr>
            <a:srgbClr val="FA7B17"/>
          </p15:clr>
        </p15:guide>
        <p15:guide id="27" pos="3687">
          <p15:clr>
            <a:srgbClr val="FA7B17"/>
          </p15:clr>
        </p15:guide>
        <p15:guide id="28" pos="3914">
          <p15:clr>
            <a:srgbClr val="FA7B17"/>
          </p15:clr>
        </p15:guide>
        <p15:guide id="29" orient="horz" pos="2667">
          <p15:clr>
            <a:srgbClr val="CCCCCC"/>
          </p15:clr>
        </p15:guide>
        <p15:guide id="30" orient="horz" pos="2842">
          <p15:clr>
            <a:srgbClr val="CCCCCC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FB170-4F9A-4DAC-9914-22F08D78EC7D}" type="datetimeFigureOut">
              <a:rPr lang="ru-RU" smtClean="0"/>
              <a:t>16.09.2025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7569088"/>
      </p:ext>
    </p:extLst>
  </p:cSld>
  <p:clrMapOvr>
    <a:masterClrMapping/>
  </p:clrMapOvr>
  <p:hf sldNum="0" hdr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FB170-4F9A-4DAC-9914-22F08D78EC7D}" type="datetimeFigureOut">
              <a:rPr lang="ru-RU" smtClean="0"/>
              <a:t>16.09.2025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8223242"/>
      </p:ext>
    </p:extLst>
  </p:cSld>
  <p:clrMapOvr>
    <a:masterClrMapping/>
  </p:clrMapOvr>
  <p:hf sldNum="0" hdr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FB170-4F9A-4DAC-9914-22F08D78EC7D}" type="datetimeFigureOut">
              <a:rPr lang="ru-RU" smtClean="0"/>
              <a:t>16.09.2025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5089256"/>
      </p:ext>
    </p:extLst>
  </p:cSld>
  <p:clrMapOvr>
    <a:masterClrMapping/>
  </p:clrMapOvr>
  <p:hf sldNum="0" hdr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FB170-4F9A-4DAC-9914-22F08D78EC7D}" type="datetimeFigureOut">
              <a:rPr lang="ru-RU" smtClean="0"/>
              <a:t>16.09.2025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46036"/>
      </p:ext>
    </p:extLst>
  </p:cSld>
  <p:clrMapOvr>
    <a:masterClrMapping/>
  </p:clrMapOvr>
  <p:hf sldNum="0" hdr="0" ft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FB170-4F9A-4DAC-9914-22F08D78EC7D}" type="datetimeFigureOut">
              <a:rPr lang="ru-RU" smtClean="0"/>
              <a:t>16.09.2025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4435759"/>
      </p:ext>
    </p:extLst>
  </p:cSld>
  <p:clrMapOvr>
    <a:masterClrMapping/>
  </p:clrMapOvr>
  <p:hf sldNum="0" hdr="0" ft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FB170-4F9A-4DAC-9914-22F08D78EC7D}" type="datetimeFigureOut">
              <a:rPr lang="ru-RU" smtClean="0"/>
              <a:t>16.09.2025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4842303"/>
      </p:ext>
    </p:extLst>
  </p:cSld>
  <p:clrMapOvr>
    <a:masterClrMapping/>
  </p:clrMapOvr>
  <p:hf sldNum="0" hdr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FB170-4F9A-4DAC-9914-22F08D78EC7D}" type="datetimeFigureOut">
              <a:rPr lang="ru-RU" smtClean="0"/>
              <a:t>16.09.2025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5454854"/>
      </p:ext>
    </p:extLst>
  </p:cSld>
  <p:clrMapOvr>
    <a:masterClrMapping/>
  </p:clrMapOvr>
  <p:hf sldNum="0" hdr="0" ft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FB170-4F9A-4DAC-9914-22F08D78EC7D}" type="datetimeFigureOut">
              <a:rPr lang="ru-RU" smtClean="0"/>
              <a:t>16.09.2025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5346057"/>
      </p:ext>
    </p:extLst>
  </p:cSld>
  <p:clrMapOvr>
    <a:masterClrMapping/>
  </p:clrMapOvr>
  <p:hf sldNum="0" hdr="0" ft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FB170-4F9A-4DAC-9914-22F08D78EC7D}" type="datetimeFigureOut">
              <a:rPr lang="ru-RU" smtClean="0"/>
              <a:t>16.09.2025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6556934"/>
      </p:ext>
    </p:extLst>
  </p:cSld>
  <p:clrMapOvr>
    <a:masterClrMapping/>
  </p:clrMapOvr>
  <p:hf sldNum="0" hdr="0" ft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етка Май 2021">
  <p:cSld name="Сетка Май 2021">
    <p:bg>
      <p:bgPr>
        <a:solidFill>
          <a:schemeClr val="accen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352925" y="1473400"/>
            <a:ext cx="8108100" cy="277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title"/>
          </p:nvPr>
        </p:nvSpPr>
        <p:spPr>
          <a:xfrm>
            <a:off x="352925" y="1859151"/>
            <a:ext cx="4224300" cy="2257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Montserrat ExtraBold"/>
              <a:buNone/>
              <a:defRPr sz="40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Montserrat ExtraBold"/>
              <a:buNone/>
              <a:defRPr sz="40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Montserrat ExtraBold"/>
              <a:buNone/>
              <a:defRPr sz="40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Montserrat ExtraBold"/>
              <a:buNone/>
              <a:defRPr sz="40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Montserrat ExtraBold"/>
              <a:buNone/>
              <a:defRPr sz="40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Montserrat ExtraBold"/>
              <a:buNone/>
              <a:defRPr sz="40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Montserrat ExtraBold"/>
              <a:buNone/>
              <a:defRPr sz="40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Montserrat ExtraBold"/>
              <a:buNone/>
              <a:defRPr sz="40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Montserrat ExtraBold"/>
              <a:buNone/>
              <a:defRPr sz="40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211720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азделитель «Обсуждение»">
  <p:cSld name="CUSTOM_1_1_1_1_1_1_1_1_1_1_3_1_1_4_4_1_1">
    <p:bg>
      <p:bgPr>
        <a:solidFill>
          <a:schemeClr val="accent4"/>
        </a:solidFill>
        <a:effectLst/>
      </p:bgPr>
    </p:bg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4"/>
          <p:cNvSpPr/>
          <p:nvPr/>
        </p:nvSpPr>
        <p:spPr>
          <a:xfrm>
            <a:off x="360000" y="360000"/>
            <a:ext cx="8424000" cy="4305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" name="Google Shape;185;p34"/>
          <p:cNvSpPr/>
          <p:nvPr/>
        </p:nvSpPr>
        <p:spPr>
          <a:xfrm rot="10800000">
            <a:off x="860559" y="4435020"/>
            <a:ext cx="961200" cy="5157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34"/>
          <p:cNvSpPr txBox="1">
            <a:spLocks noGrp="1"/>
          </p:cNvSpPr>
          <p:nvPr>
            <p:ph type="subTitle" idx="1"/>
          </p:nvPr>
        </p:nvSpPr>
        <p:spPr>
          <a:xfrm>
            <a:off x="1080000" y="1573200"/>
            <a:ext cx="6771300" cy="283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Montserrat Medium"/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p34"/>
          <p:cNvSpPr txBox="1">
            <a:spLocks noGrp="1"/>
          </p:cNvSpPr>
          <p:nvPr>
            <p:ph type="title"/>
          </p:nvPr>
        </p:nvSpPr>
        <p:spPr>
          <a:xfrm>
            <a:off x="1080000" y="1926000"/>
            <a:ext cx="5688900" cy="1930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pic>
        <p:nvPicPr>
          <p:cNvPr id="188" name="Google Shape;188;p34"/>
          <p:cNvPicPr preferRelativeResize="0"/>
          <p:nvPr/>
        </p:nvPicPr>
        <p:blipFill rotWithShape="1">
          <a:blip r:embed="rId2">
            <a:alphaModFix/>
          </a:blip>
          <a:srcRect t="-2827" r="-33743"/>
          <a:stretch/>
        </p:blipFill>
        <p:spPr>
          <a:xfrm>
            <a:off x="6912650" y="2968400"/>
            <a:ext cx="2001076" cy="1697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80000" y="913188"/>
            <a:ext cx="331199" cy="4173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1">
          <p15:clr>
            <a:srgbClr val="B7B7B7"/>
          </p15:clr>
        </p15:guide>
        <p15:guide id="2" orient="horz" pos="576">
          <p15:clr>
            <a:srgbClr val="B7B7B7"/>
          </p15:clr>
        </p15:guide>
        <p15:guide id="3" orient="horz" pos="751">
          <p15:clr>
            <a:srgbClr val="B7B7B7"/>
          </p15:clr>
        </p15:guide>
        <p15:guide id="4" orient="horz" pos="925">
          <p15:clr>
            <a:srgbClr val="B7B7B7"/>
          </p15:clr>
        </p15:guide>
        <p15:guide id="5" orient="horz" pos="1100">
          <p15:clr>
            <a:srgbClr val="B7B7B7"/>
          </p15:clr>
        </p15:guide>
        <p15:guide id="6" orient="horz" pos="1274">
          <p15:clr>
            <a:srgbClr val="B7B7B7"/>
          </p15:clr>
        </p15:guide>
        <p15:guide id="7" orient="horz" pos="1449">
          <p15:clr>
            <a:srgbClr val="B7B7B7"/>
          </p15:clr>
        </p15:guide>
        <p15:guide id="8" orient="horz" pos="1620">
          <p15:clr>
            <a:srgbClr val="B7B7B7"/>
          </p15:clr>
        </p15:guide>
        <p15:guide id="9" orient="horz" pos="1794">
          <p15:clr>
            <a:srgbClr val="B7B7B7"/>
          </p15:clr>
        </p15:guide>
        <p15:guide id="10" orient="horz" pos="1969">
          <p15:clr>
            <a:srgbClr val="B7B7B7"/>
          </p15:clr>
        </p15:guide>
        <p15:guide id="11" orient="horz" pos="2143">
          <p15:clr>
            <a:srgbClr val="B7B7B7"/>
          </p15:clr>
        </p15:guide>
        <p15:guide id="12" orient="horz" pos="2318">
          <p15:clr>
            <a:srgbClr val="B7B7B7"/>
          </p15:clr>
        </p15:guide>
        <p15:guide id="13" orient="horz" pos="2493">
          <p15:clr>
            <a:srgbClr val="B7B7B7"/>
          </p15:clr>
        </p15:guide>
        <p15:guide id="14" pos="2766">
          <p15:clr>
            <a:srgbClr val="FA7B17"/>
          </p15:clr>
        </p15:guide>
        <p15:guide id="15" pos="4377">
          <p15:clr>
            <a:srgbClr val="FA7B17"/>
          </p15:clr>
        </p15:guide>
        <p15:guide id="16" pos="1497">
          <p15:clr>
            <a:schemeClr val="accent1"/>
          </p15:clr>
        </p15:guide>
        <p15:guide id="17" pos="1610">
          <p15:clr>
            <a:srgbClr val="FA7B17"/>
          </p15:clr>
        </p15:guide>
        <p15:guide id="18" pos="2994">
          <p15:clr>
            <a:srgbClr val="FA7B17"/>
          </p15:clr>
        </p15:guide>
        <p15:guide id="19" pos="4150">
          <p15:clr>
            <a:srgbClr val="FA7B17"/>
          </p15:clr>
        </p15:guide>
        <p15:guide id="20" pos="2880">
          <p15:clr>
            <a:srgbClr val="7E24D5"/>
          </p15:clr>
        </p15:guide>
        <p15:guide id="21" pos="4264">
          <p15:clr>
            <a:srgbClr val="7E24D5"/>
          </p15:clr>
        </p15:guide>
        <p15:guide id="22" pos="1383">
          <p15:clr>
            <a:srgbClr val="FA7B17"/>
          </p15:clr>
        </p15:guide>
        <p15:guide id="23" pos="1959">
          <p15:clr>
            <a:srgbClr val="38BD60"/>
          </p15:clr>
        </p15:guide>
        <p15:guide id="24" pos="3801">
          <p15:clr>
            <a:schemeClr val="accent4"/>
          </p15:clr>
        </p15:guide>
        <p15:guide id="25" pos="1846">
          <p15:clr>
            <a:srgbClr val="FA7B17"/>
          </p15:clr>
        </p15:guide>
        <p15:guide id="26" pos="2073">
          <p15:clr>
            <a:srgbClr val="FA7B17"/>
          </p15:clr>
        </p15:guide>
        <p15:guide id="27" pos="3687">
          <p15:clr>
            <a:srgbClr val="FA7B17"/>
          </p15:clr>
        </p15:guide>
        <p15:guide id="28" pos="3914">
          <p15:clr>
            <a:srgbClr val="FA7B17"/>
          </p15:clr>
        </p15:guide>
        <p15:guide id="29" orient="horz" pos="2667">
          <p15:clr>
            <a:srgbClr val="CCCCCC"/>
          </p15:clr>
        </p15:guide>
        <p15:guide id="30" orient="horz" pos="2842">
          <p15:clr>
            <a:srgbClr val="CCCCCC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суждение. Заголовок. Текст.">
  <p:cSld name="Обсуждение. Заголовок. Текст.">
    <p:bg>
      <p:bgPr>
        <a:solidFill>
          <a:schemeClr val="lt1"/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>
            <a:spLocks noGrp="1"/>
          </p:cNvSpPr>
          <p:nvPr>
            <p:ph type="title"/>
          </p:nvPr>
        </p:nvSpPr>
        <p:spPr>
          <a:xfrm>
            <a:off x="360450" y="360450"/>
            <a:ext cx="8423700" cy="554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body" idx="1"/>
          </p:nvPr>
        </p:nvSpPr>
        <p:spPr>
          <a:xfrm>
            <a:off x="360000" y="1191600"/>
            <a:ext cx="8430600" cy="3042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400" lvl="1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subTitle" idx="2"/>
          </p:nvPr>
        </p:nvSpPr>
        <p:spPr>
          <a:xfrm>
            <a:off x="366775" y="4680000"/>
            <a:ext cx="7145700" cy="27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"/>
              <a:buFont typeface="Montserrat Medium"/>
              <a:buNone/>
              <a:defRPr sz="1200"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Montserrat Medium"/>
              <a:buNone/>
              <a:defRPr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Montserrat Medium"/>
              <a:buNone/>
              <a:defRPr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Montserrat Medium"/>
              <a:buNone/>
              <a:defRPr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Montserrat Medium"/>
              <a:buNone/>
              <a:defRPr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Montserrat Medium"/>
              <a:buNone/>
              <a:defRPr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Montserrat Medium"/>
              <a:buNone/>
              <a:defRPr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Montserrat Medium"/>
              <a:buNone/>
              <a:defRPr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Montserrat Medium"/>
              <a:buNone/>
              <a:defRPr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137776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Новая тема. Заголовок. Текст.">
  <p:cSld name="Новая тема. Заголовок. Текст.">
    <p:bg>
      <p:bgPr>
        <a:solidFill>
          <a:schemeClr val="lt1"/>
        </a:solid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8"/>
          <p:cNvSpPr txBox="1">
            <a:spLocks noGrp="1"/>
          </p:cNvSpPr>
          <p:nvPr>
            <p:ph type="title"/>
          </p:nvPr>
        </p:nvSpPr>
        <p:spPr>
          <a:xfrm>
            <a:off x="360450" y="360450"/>
            <a:ext cx="8423700" cy="554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06" name="Google Shape;106;p18"/>
          <p:cNvSpPr txBox="1">
            <a:spLocks noGrp="1"/>
          </p:cNvSpPr>
          <p:nvPr>
            <p:ph type="body" idx="1"/>
          </p:nvPr>
        </p:nvSpPr>
        <p:spPr>
          <a:xfrm>
            <a:off x="360000" y="1191600"/>
            <a:ext cx="8430600" cy="3042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400" lvl="1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07" name="Google Shape;107;p18"/>
          <p:cNvSpPr txBox="1">
            <a:spLocks noGrp="1"/>
          </p:cNvSpPr>
          <p:nvPr>
            <p:ph type="subTitle" idx="2"/>
          </p:nvPr>
        </p:nvSpPr>
        <p:spPr>
          <a:xfrm>
            <a:off x="366775" y="4680000"/>
            <a:ext cx="7145700" cy="27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200"/>
              <a:buFont typeface="Montserrat Medium"/>
              <a:buNone/>
              <a:defRPr sz="1200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Montserrat Medium"/>
              <a:buNone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Montserrat Medium"/>
              <a:buNone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Montserrat Medium"/>
              <a:buNone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Montserrat Medium"/>
              <a:buNone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Montserrat Medium"/>
              <a:buNone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Montserrat Medium"/>
              <a:buNone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Montserrat Medium"/>
              <a:buNone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Montserrat Medium"/>
              <a:buNone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0571184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Новая тема">
  <p:cSld name="Новая тема">
    <p:bg>
      <p:bgPr>
        <a:solidFill>
          <a:schemeClr val="lt1"/>
        </a:solidFill>
        <a:effectLst/>
      </p:bgPr>
    </p:bg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79"/>
          <p:cNvSpPr txBox="1">
            <a:spLocks noGrp="1"/>
          </p:cNvSpPr>
          <p:nvPr>
            <p:ph type="subTitle" idx="1"/>
          </p:nvPr>
        </p:nvSpPr>
        <p:spPr>
          <a:xfrm>
            <a:off x="366775" y="4680000"/>
            <a:ext cx="7145700" cy="27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200"/>
              <a:buFont typeface="Montserrat Medium"/>
              <a:buNone/>
              <a:defRPr sz="1200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Montserrat Medium"/>
              <a:buNone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Montserrat Medium"/>
              <a:buNone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Montserrat Medium"/>
              <a:buNone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Montserrat Medium"/>
              <a:buNone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Montserrat Medium"/>
              <a:buNone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Montserrat Medium"/>
              <a:buNone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Montserrat Medium"/>
              <a:buNone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Montserrat Medium"/>
              <a:buNone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0696460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абота на платформе">
  <p:cSld name="Работа на платформе">
    <p:bg>
      <p:bgPr>
        <a:solidFill>
          <a:schemeClr val="lt1"/>
        </a:solidFill>
        <a:effectLst/>
      </p:bgPr>
    </p:bg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84"/>
          <p:cNvSpPr txBox="1">
            <a:spLocks noGrp="1"/>
          </p:cNvSpPr>
          <p:nvPr>
            <p:ph type="subTitle" idx="1"/>
          </p:nvPr>
        </p:nvSpPr>
        <p:spPr>
          <a:xfrm>
            <a:off x="366775" y="4680000"/>
            <a:ext cx="7145700" cy="27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Montserrat Medium"/>
              <a:buNone/>
              <a:defRPr sz="1200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Montserrat Medium"/>
              <a:buNone/>
              <a:defRPr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Montserrat Medium"/>
              <a:buNone/>
              <a:defRPr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Montserrat Medium"/>
              <a:buNone/>
              <a:defRPr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Montserrat Medium"/>
              <a:buNone/>
              <a:defRPr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Montserrat Medium"/>
              <a:buNone/>
              <a:defRPr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Montserrat Medium"/>
              <a:buNone/>
              <a:defRPr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Montserrat Medium"/>
              <a:buNone/>
              <a:defRPr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Montserrat Medium"/>
              <a:buNone/>
              <a:defRPr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4640374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абота на платформе. Заголовок. Текст.">
  <p:cSld name="Работа на платформе. Заголовок. Текст.">
    <p:bg>
      <p:bgPr>
        <a:solidFill>
          <a:schemeClr val="lt1"/>
        </a:solidFill>
        <a:effectLst/>
      </p:bgPr>
    </p:bg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0"/>
          <p:cNvSpPr txBox="1">
            <a:spLocks noGrp="1"/>
          </p:cNvSpPr>
          <p:nvPr>
            <p:ph type="title"/>
          </p:nvPr>
        </p:nvSpPr>
        <p:spPr>
          <a:xfrm>
            <a:off x="360450" y="360450"/>
            <a:ext cx="8423700" cy="554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16" name="Google Shape;116;p20"/>
          <p:cNvSpPr txBox="1">
            <a:spLocks noGrp="1"/>
          </p:cNvSpPr>
          <p:nvPr>
            <p:ph type="body" idx="1"/>
          </p:nvPr>
        </p:nvSpPr>
        <p:spPr>
          <a:xfrm>
            <a:off x="360000" y="1191600"/>
            <a:ext cx="8430600" cy="3042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400" lvl="1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17" name="Google Shape;117;p20"/>
          <p:cNvSpPr txBox="1">
            <a:spLocks noGrp="1"/>
          </p:cNvSpPr>
          <p:nvPr>
            <p:ph type="subTitle" idx="2"/>
          </p:nvPr>
        </p:nvSpPr>
        <p:spPr>
          <a:xfrm>
            <a:off x="366775" y="4680000"/>
            <a:ext cx="7145700" cy="27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Montserrat Medium"/>
              <a:buNone/>
              <a:defRPr sz="1200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Montserrat Medium"/>
              <a:buNone/>
              <a:defRPr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Montserrat Medium"/>
              <a:buNone/>
              <a:defRPr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Montserrat Medium"/>
              <a:buNone/>
              <a:defRPr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Montserrat Medium"/>
              <a:buNone/>
              <a:defRPr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Montserrat Medium"/>
              <a:buNone/>
              <a:defRPr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Montserrat Medium"/>
              <a:buNone/>
              <a:defRPr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Montserrat Medium"/>
              <a:buNone/>
              <a:defRPr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Montserrat Medium"/>
              <a:buNone/>
              <a:defRPr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7155914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вершение урока">
  <p:cSld name="Завершение урока">
    <p:bg>
      <p:bgPr>
        <a:solidFill>
          <a:schemeClr val="lt1"/>
        </a:solidFill>
        <a:effectLst/>
      </p:bgPr>
    </p:bg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83"/>
          <p:cNvSpPr txBox="1">
            <a:spLocks noGrp="1"/>
          </p:cNvSpPr>
          <p:nvPr>
            <p:ph type="subTitle" idx="1"/>
          </p:nvPr>
        </p:nvSpPr>
        <p:spPr>
          <a:xfrm>
            <a:off x="366775" y="4680000"/>
            <a:ext cx="7145700" cy="27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Montserrat Medium"/>
              <a:buNone/>
              <a:defRPr sz="1200">
                <a:solidFill>
                  <a:schemeClr val="accent3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Montserrat Medium"/>
              <a:buNone/>
              <a:defRPr>
                <a:solidFill>
                  <a:schemeClr val="accent3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Montserrat Medium"/>
              <a:buNone/>
              <a:defRPr>
                <a:solidFill>
                  <a:schemeClr val="accent3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Montserrat Medium"/>
              <a:buNone/>
              <a:defRPr>
                <a:solidFill>
                  <a:schemeClr val="accent3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Montserrat Medium"/>
              <a:buNone/>
              <a:defRPr>
                <a:solidFill>
                  <a:schemeClr val="accent3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Montserrat Medium"/>
              <a:buNone/>
              <a:defRPr>
                <a:solidFill>
                  <a:schemeClr val="accent3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Montserrat Medium"/>
              <a:buNone/>
              <a:defRPr>
                <a:solidFill>
                  <a:schemeClr val="accent3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Montserrat Medium"/>
              <a:buNone/>
              <a:defRPr>
                <a:solidFill>
                  <a:schemeClr val="accent3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Montserrat Medium"/>
              <a:buNone/>
              <a:defRPr>
                <a:solidFill>
                  <a:schemeClr val="accent3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182409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азделитель «Групповая работа»">
  <p:cSld name="CUSTOM_1_1_1_1_1_1_1_1_1_1_3_1_1_4_4_1_1_1">
    <p:bg>
      <p:bgPr>
        <a:solidFill>
          <a:schemeClr val="lt2"/>
        </a:solidFill>
        <a:effectLst/>
      </p:bgPr>
    </p:bg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5"/>
          <p:cNvSpPr/>
          <p:nvPr/>
        </p:nvSpPr>
        <p:spPr>
          <a:xfrm>
            <a:off x="360000" y="360000"/>
            <a:ext cx="8424000" cy="4305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Google Shape;192;p35"/>
          <p:cNvSpPr/>
          <p:nvPr/>
        </p:nvSpPr>
        <p:spPr>
          <a:xfrm rot="10800000">
            <a:off x="860559" y="4435020"/>
            <a:ext cx="961200" cy="5157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" name="Google Shape;193;p35"/>
          <p:cNvSpPr txBox="1">
            <a:spLocks noGrp="1"/>
          </p:cNvSpPr>
          <p:nvPr>
            <p:ph type="subTitle" idx="1"/>
          </p:nvPr>
        </p:nvSpPr>
        <p:spPr>
          <a:xfrm>
            <a:off x="1080000" y="1573200"/>
            <a:ext cx="6771300" cy="283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Montserrat Medium"/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4" name="Google Shape;194;p35"/>
          <p:cNvSpPr txBox="1">
            <a:spLocks noGrp="1"/>
          </p:cNvSpPr>
          <p:nvPr>
            <p:ph type="title"/>
          </p:nvPr>
        </p:nvSpPr>
        <p:spPr>
          <a:xfrm>
            <a:off x="1080000" y="1926000"/>
            <a:ext cx="5688900" cy="1930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pic>
        <p:nvPicPr>
          <p:cNvPr id="195" name="Google Shape;195;p3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733375" y="3011700"/>
            <a:ext cx="2748550" cy="1654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80000" y="913188"/>
            <a:ext cx="331199" cy="4173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1">
          <p15:clr>
            <a:srgbClr val="B7B7B7"/>
          </p15:clr>
        </p15:guide>
        <p15:guide id="2" orient="horz" pos="576">
          <p15:clr>
            <a:srgbClr val="B7B7B7"/>
          </p15:clr>
        </p15:guide>
        <p15:guide id="3" orient="horz" pos="751">
          <p15:clr>
            <a:srgbClr val="B7B7B7"/>
          </p15:clr>
        </p15:guide>
        <p15:guide id="4" orient="horz" pos="925">
          <p15:clr>
            <a:srgbClr val="B7B7B7"/>
          </p15:clr>
        </p15:guide>
        <p15:guide id="5" orient="horz" pos="1100">
          <p15:clr>
            <a:srgbClr val="B7B7B7"/>
          </p15:clr>
        </p15:guide>
        <p15:guide id="6" orient="horz" pos="1274">
          <p15:clr>
            <a:srgbClr val="B7B7B7"/>
          </p15:clr>
        </p15:guide>
        <p15:guide id="7" orient="horz" pos="1449">
          <p15:clr>
            <a:srgbClr val="B7B7B7"/>
          </p15:clr>
        </p15:guide>
        <p15:guide id="8" orient="horz" pos="1620">
          <p15:clr>
            <a:srgbClr val="B7B7B7"/>
          </p15:clr>
        </p15:guide>
        <p15:guide id="9" orient="horz" pos="1794">
          <p15:clr>
            <a:srgbClr val="B7B7B7"/>
          </p15:clr>
        </p15:guide>
        <p15:guide id="10" orient="horz" pos="1969">
          <p15:clr>
            <a:srgbClr val="B7B7B7"/>
          </p15:clr>
        </p15:guide>
        <p15:guide id="11" orient="horz" pos="2143">
          <p15:clr>
            <a:srgbClr val="B7B7B7"/>
          </p15:clr>
        </p15:guide>
        <p15:guide id="12" orient="horz" pos="2318">
          <p15:clr>
            <a:srgbClr val="B7B7B7"/>
          </p15:clr>
        </p15:guide>
        <p15:guide id="13" orient="horz" pos="2493">
          <p15:clr>
            <a:srgbClr val="B7B7B7"/>
          </p15:clr>
        </p15:guide>
        <p15:guide id="14" pos="2766">
          <p15:clr>
            <a:srgbClr val="FA7B17"/>
          </p15:clr>
        </p15:guide>
        <p15:guide id="15" pos="4377">
          <p15:clr>
            <a:srgbClr val="FA7B17"/>
          </p15:clr>
        </p15:guide>
        <p15:guide id="16" pos="1497">
          <p15:clr>
            <a:schemeClr val="accent1"/>
          </p15:clr>
        </p15:guide>
        <p15:guide id="17" pos="1610">
          <p15:clr>
            <a:srgbClr val="FA7B17"/>
          </p15:clr>
        </p15:guide>
        <p15:guide id="18" pos="2994">
          <p15:clr>
            <a:srgbClr val="FA7B17"/>
          </p15:clr>
        </p15:guide>
        <p15:guide id="19" pos="4150">
          <p15:clr>
            <a:srgbClr val="FA7B17"/>
          </p15:clr>
        </p15:guide>
        <p15:guide id="20" pos="2880">
          <p15:clr>
            <a:srgbClr val="7E24D5"/>
          </p15:clr>
        </p15:guide>
        <p15:guide id="21" pos="4264">
          <p15:clr>
            <a:srgbClr val="7E24D5"/>
          </p15:clr>
        </p15:guide>
        <p15:guide id="22" pos="1383">
          <p15:clr>
            <a:srgbClr val="FA7B17"/>
          </p15:clr>
        </p15:guide>
        <p15:guide id="23" pos="1959">
          <p15:clr>
            <a:srgbClr val="38BD60"/>
          </p15:clr>
        </p15:guide>
        <p15:guide id="24" pos="3801">
          <p15:clr>
            <a:schemeClr val="accent4"/>
          </p15:clr>
        </p15:guide>
        <p15:guide id="25" pos="1846">
          <p15:clr>
            <a:srgbClr val="FA7B17"/>
          </p15:clr>
        </p15:guide>
        <p15:guide id="26" pos="2073">
          <p15:clr>
            <a:srgbClr val="FA7B17"/>
          </p15:clr>
        </p15:guide>
        <p15:guide id="27" pos="3687">
          <p15:clr>
            <a:srgbClr val="FA7B17"/>
          </p15:clr>
        </p15:guide>
        <p15:guide id="28" pos="3914">
          <p15:clr>
            <a:srgbClr val="FA7B17"/>
          </p15:clr>
        </p15:guide>
        <p15:guide id="29" orient="horz" pos="2667">
          <p15:clr>
            <a:srgbClr val="CCCCCC"/>
          </p15:clr>
        </p15:guide>
        <p15:guide id="30" orient="horz" pos="2842">
          <p15:clr>
            <a:srgbClr val="CCCCCC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азделитель «Работа на платформе»">
  <p:cSld name="CUSTOM_1_1_1_1_1_1_1_1_1_1_3_1_1_4_4_1_1_1_1">
    <p:bg>
      <p:bgPr>
        <a:solidFill>
          <a:schemeClr val="accent1"/>
        </a:solidFill>
        <a:effectLst/>
      </p:bgPr>
    </p:bg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6"/>
          <p:cNvSpPr/>
          <p:nvPr/>
        </p:nvSpPr>
        <p:spPr>
          <a:xfrm>
            <a:off x="360000" y="360000"/>
            <a:ext cx="8424000" cy="4305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36"/>
          <p:cNvSpPr/>
          <p:nvPr/>
        </p:nvSpPr>
        <p:spPr>
          <a:xfrm rot="10800000">
            <a:off x="860559" y="4435020"/>
            <a:ext cx="961200" cy="5157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36"/>
          <p:cNvSpPr txBox="1">
            <a:spLocks noGrp="1"/>
          </p:cNvSpPr>
          <p:nvPr>
            <p:ph type="subTitle" idx="1"/>
          </p:nvPr>
        </p:nvSpPr>
        <p:spPr>
          <a:xfrm>
            <a:off x="1080000" y="1573200"/>
            <a:ext cx="6771300" cy="283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Montserrat Medium"/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01" name="Google Shape;201;p36"/>
          <p:cNvSpPr txBox="1">
            <a:spLocks noGrp="1"/>
          </p:cNvSpPr>
          <p:nvPr>
            <p:ph type="title"/>
          </p:nvPr>
        </p:nvSpPr>
        <p:spPr>
          <a:xfrm>
            <a:off x="1080000" y="1926000"/>
            <a:ext cx="5688900" cy="1930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pic>
        <p:nvPicPr>
          <p:cNvPr id="202" name="Google Shape;202;p36"/>
          <p:cNvPicPr preferRelativeResize="0"/>
          <p:nvPr/>
        </p:nvPicPr>
        <p:blipFill rotWithShape="1">
          <a:blip r:embed="rId2">
            <a:alphaModFix/>
          </a:blip>
          <a:srcRect r="-8260"/>
          <a:stretch/>
        </p:blipFill>
        <p:spPr>
          <a:xfrm>
            <a:off x="6414050" y="2927125"/>
            <a:ext cx="2049726" cy="1738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80000" y="913188"/>
            <a:ext cx="331199" cy="4173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1">
          <p15:clr>
            <a:srgbClr val="B7B7B7"/>
          </p15:clr>
        </p15:guide>
        <p15:guide id="2" orient="horz" pos="576">
          <p15:clr>
            <a:srgbClr val="B7B7B7"/>
          </p15:clr>
        </p15:guide>
        <p15:guide id="3" orient="horz" pos="751">
          <p15:clr>
            <a:srgbClr val="B7B7B7"/>
          </p15:clr>
        </p15:guide>
        <p15:guide id="4" orient="horz" pos="925">
          <p15:clr>
            <a:srgbClr val="B7B7B7"/>
          </p15:clr>
        </p15:guide>
        <p15:guide id="5" orient="horz" pos="1100">
          <p15:clr>
            <a:srgbClr val="B7B7B7"/>
          </p15:clr>
        </p15:guide>
        <p15:guide id="6" orient="horz" pos="1274">
          <p15:clr>
            <a:srgbClr val="B7B7B7"/>
          </p15:clr>
        </p15:guide>
        <p15:guide id="7" orient="horz" pos="1449">
          <p15:clr>
            <a:srgbClr val="B7B7B7"/>
          </p15:clr>
        </p15:guide>
        <p15:guide id="8" orient="horz" pos="1620">
          <p15:clr>
            <a:srgbClr val="B7B7B7"/>
          </p15:clr>
        </p15:guide>
        <p15:guide id="9" orient="horz" pos="1794">
          <p15:clr>
            <a:srgbClr val="B7B7B7"/>
          </p15:clr>
        </p15:guide>
        <p15:guide id="10" orient="horz" pos="1969">
          <p15:clr>
            <a:srgbClr val="B7B7B7"/>
          </p15:clr>
        </p15:guide>
        <p15:guide id="11" orient="horz" pos="2143">
          <p15:clr>
            <a:srgbClr val="B7B7B7"/>
          </p15:clr>
        </p15:guide>
        <p15:guide id="12" orient="horz" pos="2318">
          <p15:clr>
            <a:srgbClr val="B7B7B7"/>
          </p15:clr>
        </p15:guide>
        <p15:guide id="13" orient="horz" pos="2493">
          <p15:clr>
            <a:srgbClr val="B7B7B7"/>
          </p15:clr>
        </p15:guide>
        <p15:guide id="14" pos="2766">
          <p15:clr>
            <a:srgbClr val="FA7B17"/>
          </p15:clr>
        </p15:guide>
        <p15:guide id="15" pos="4377">
          <p15:clr>
            <a:srgbClr val="FA7B17"/>
          </p15:clr>
        </p15:guide>
        <p15:guide id="16" pos="1497">
          <p15:clr>
            <a:schemeClr val="accent1"/>
          </p15:clr>
        </p15:guide>
        <p15:guide id="17" pos="1610">
          <p15:clr>
            <a:srgbClr val="FA7B17"/>
          </p15:clr>
        </p15:guide>
        <p15:guide id="18" pos="2994">
          <p15:clr>
            <a:srgbClr val="FA7B17"/>
          </p15:clr>
        </p15:guide>
        <p15:guide id="19" pos="4150">
          <p15:clr>
            <a:srgbClr val="FA7B17"/>
          </p15:clr>
        </p15:guide>
        <p15:guide id="20" pos="2880">
          <p15:clr>
            <a:srgbClr val="7E24D5"/>
          </p15:clr>
        </p15:guide>
        <p15:guide id="21" pos="4264">
          <p15:clr>
            <a:srgbClr val="7E24D5"/>
          </p15:clr>
        </p15:guide>
        <p15:guide id="22" pos="1383">
          <p15:clr>
            <a:srgbClr val="FA7B17"/>
          </p15:clr>
        </p15:guide>
        <p15:guide id="23" pos="1959">
          <p15:clr>
            <a:srgbClr val="38BD60"/>
          </p15:clr>
        </p15:guide>
        <p15:guide id="24" pos="3801">
          <p15:clr>
            <a:schemeClr val="accent4"/>
          </p15:clr>
        </p15:guide>
        <p15:guide id="25" pos="1846">
          <p15:clr>
            <a:srgbClr val="FA7B17"/>
          </p15:clr>
        </p15:guide>
        <p15:guide id="26" pos="2073">
          <p15:clr>
            <a:srgbClr val="FA7B17"/>
          </p15:clr>
        </p15:guide>
        <p15:guide id="27" pos="3687">
          <p15:clr>
            <a:srgbClr val="FA7B17"/>
          </p15:clr>
        </p15:guide>
        <p15:guide id="28" pos="3914">
          <p15:clr>
            <a:srgbClr val="FA7B17"/>
          </p15:clr>
        </p15:guide>
        <p15:guide id="29" orient="horz" pos="2667">
          <p15:clr>
            <a:srgbClr val="CCCCCC"/>
          </p15:clr>
        </p15:guide>
        <p15:guide id="30" orient="horz" pos="2842">
          <p15:clr>
            <a:srgbClr val="CCCCCC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азделитель «Перерыв»">
  <p:cSld name="CUSTOM_1_1_1_1_1_1_1_1_1_1_3_1_1_4_4_1_1_1_1_1">
    <p:bg>
      <p:bgPr>
        <a:solidFill>
          <a:schemeClr val="accent6"/>
        </a:solidFill>
        <a:effectLst/>
      </p:bgPr>
    </p:bg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7"/>
          <p:cNvSpPr/>
          <p:nvPr/>
        </p:nvSpPr>
        <p:spPr>
          <a:xfrm>
            <a:off x="360000" y="360000"/>
            <a:ext cx="8424000" cy="4305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" name="Google Shape;206;p37"/>
          <p:cNvSpPr/>
          <p:nvPr/>
        </p:nvSpPr>
        <p:spPr>
          <a:xfrm rot="10800000">
            <a:off x="860559" y="4435020"/>
            <a:ext cx="961200" cy="5157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p37"/>
          <p:cNvSpPr txBox="1">
            <a:spLocks noGrp="1"/>
          </p:cNvSpPr>
          <p:nvPr>
            <p:ph type="subTitle" idx="1"/>
          </p:nvPr>
        </p:nvSpPr>
        <p:spPr>
          <a:xfrm>
            <a:off x="1080000" y="1573200"/>
            <a:ext cx="6771300" cy="283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Montserrat Medium"/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37"/>
          <p:cNvSpPr txBox="1">
            <a:spLocks noGrp="1"/>
          </p:cNvSpPr>
          <p:nvPr>
            <p:ph type="title"/>
          </p:nvPr>
        </p:nvSpPr>
        <p:spPr>
          <a:xfrm>
            <a:off x="1080000" y="1926000"/>
            <a:ext cx="5688900" cy="1930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pic>
        <p:nvPicPr>
          <p:cNvPr id="209" name="Google Shape;209;p37"/>
          <p:cNvPicPr preferRelativeResize="0"/>
          <p:nvPr/>
        </p:nvPicPr>
        <p:blipFill rotWithShape="1">
          <a:blip r:embed="rId2">
            <a:alphaModFix/>
          </a:blip>
          <a:srcRect l="-5793" r="-4350"/>
          <a:stretch/>
        </p:blipFill>
        <p:spPr>
          <a:xfrm>
            <a:off x="6589951" y="3011700"/>
            <a:ext cx="1950026" cy="1654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80000" y="913188"/>
            <a:ext cx="331199" cy="4173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1">
          <p15:clr>
            <a:srgbClr val="B7B7B7"/>
          </p15:clr>
        </p15:guide>
        <p15:guide id="2" orient="horz" pos="576">
          <p15:clr>
            <a:srgbClr val="B7B7B7"/>
          </p15:clr>
        </p15:guide>
        <p15:guide id="3" orient="horz" pos="751">
          <p15:clr>
            <a:srgbClr val="B7B7B7"/>
          </p15:clr>
        </p15:guide>
        <p15:guide id="4" orient="horz" pos="925">
          <p15:clr>
            <a:srgbClr val="B7B7B7"/>
          </p15:clr>
        </p15:guide>
        <p15:guide id="5" orient="horz" pos="1100">
          <p15:clr>
            <a:srgbClr val="B7B7B7"/>
          </p15:clr>
        </p15:guide>
        <p15:guide id="6" orient="horz" pos="1274">
          <p15:clr>
            <a:srgbClr val="B7B7B7"/>
          </p15:clr>
        </p15:guide>
        <p15:guide id="7" orient="horz" pos="1449">
          <p15:clr>
            <a:srgbClr val="B7B7B7"/>
          </p15:clr>
        </p15:guide>
        <p15:guide id="8" orient="horz" pos="1620">
          <p15:clr>
            <a:srgbClr val="B7B7B7"/>
          </p15:clr>
        </p15:guide>
        <p15:guide id="9" orient="horz" pos="1794">
          <p15:clr>
            <a:srgbClr val="B7B7B7"/>
          </p15:clr>
        </p15:guide>
        <p15:guide id="10" orient="horz" pos="1969">
          <p15:clr>
            <a:srgbClr val="B7B7B7"/>
          </p15:clr>
        </p15:guide>
        <p15:guide id="11" orient="horz" pos="2143">
          <p15:clr>
            <a:srgbClr val="B7B7B7"/>
          </p15:clr>
        </p15:guide>
        <p15:guide id="12" orient="horz" pos="2318">
          <p15:clr>
            <a:srgbClr val="B7B7B7"/>
          </p15:clr>
        </p15:guide>
        <p15:guide id="13" orient="horz" pos="2493">
          <p15:clr>
            <a:srgbClr val="B7B7B7"/>
          </p15:clr>
        </p15:guide>
        <p15:guide id="14" pos="2766">
          <p15:clr>
            <a:srgbClr val="FA7B17"/>
          </p15:clr>
        </p15:guide>
        <p15:guide id="15" pos="4377">
          <p15:clr>
            <a:srgbClr val="FA7B17"/>
          </p15:clr>
        </p15:guide>
        <p15:guide id="16" pos="1497">
          <p15:clr>
            <a:schemeClr val="accent1"/>
          </p15:clr>
        </p15:guide>
        <p15:guide id="17" pos="1610">
          <p15:clr>
            <a:srgbClr val="FA7B17"/>
          </p15:clr>
        </p15:guide>
        <p15:guide id="18" pos="2994">
          <p15:clr>
            <a:srgbClr val="FA7B17"/>
          </p15:clr>
        </p15:guide>
        <p15:guide id="19" pos="4150">
          <p15:clr>
            <a:srgbClr val="FA7B17"/>
          </p15:clr>
        </p15:guide>
        <p15:guide id="20" pos="2880">
          <p15:clr>
            <a:srgbClr val="7E24D5"/>
          </p15:clr>
        </p15:guide>
        <p15:guide id="21" pos="4264">
          <p15:clr>
            <a:srgbClr val="7E24D5"/>
          </p15:clr>
        </p15:guide>
        <p15:guide id="22" pos="1383">
          <p15:clr>
            <a:srgbClr val="FA7B17"/>
          </p15:clr>
        </p15:guide>
        <p15:guide id="23" pos="1959">
          <p15:clr>
            <a:srgbClr val="38BD60"/>
          </p15:clr>
        </p15:guide>
        <p15:guide id="24" pos="3801">
          <p15:clr>
            <a:schemeClr val="accent4"/>
          </p15:clr>
        </p15:guide>
        <p15:guide id="25" pos="1846">
          <p15:clr>
            <a:srgbClr val="FA7B17"/>
          </p15:clr>
        </p15:guide>
        <p15:guide id="26" pos="2073">
          <p15:clr>
            <a:srgbClr val="FA7B17"/>
          </p15:clr>
        </p15:guide>
        <p15:guide id="27" pos="3687">
          <p15:clr>
            <a:srgbClr val="FA7B17"/>
          </p15:clr>
        </p15:guide>
        <p15:guide id="28" pos="3914">
          <p15:clr>
            <a:srgbClr val="FA7B17"/>
          </p15:clr>
        </p15:guide>
        <p15:guide id="29" orient="horz" pos="2667">
          <p15:clr>
            <a:srgbClr val="CCCCCC"/>
          </p15:clr>
        </p15:guide>
        <p15:guide id="30" orient="horz" pos="2842">
          <p15:clr>
            <a:srgbClr val="CCCCCC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азделитель «Физкультминутка»">
  <p:cSld name="CUSTOM_1_1_1_1_1_1_1_1_1_1_3_1_1_4_4_1_1_1_1_1_1">
    <p:bg>
      <p:bgPr>
        <a:solidFill>
          <a:schemeClr val="accent6"/>
        </a:solidFill>
        <a:effectLst/>
      </p:bgPr>
    </p:bg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8"/>
          <p:cNvSpPr/>
          <p:nvPr/>
        </p:nvSpPr>
        <p:spPr>
          <a:xfrm>
            <a:off x="360000" y="360000"/>
            <a:ext cx="8424000" cy="4305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Google Shape;213;p38"/>
          <p:cNvSpPr/>
          <p:nvPr/>
        </p:nvSpPr>
        <p:spPr>
          <a:xfrm rot="10800000">
            <a:off x="860559" y="4435020"/>
            <a:ext cx="961200" cy="5157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" name="Google Shape;214;p38"/>
          <p:cNvSpPr txBox="1">
            <a:spLocks noGrp="1"/>
          </p:cNvSpPr>
          <p:nvPr>
            <p:ph type="subTitle" idx="1"/>
          </p:nvPr>
        </p:nvSpPr>
        <p:spPr>
          <a:xfrm>
            <a:off x="1080000" y="1573200"/>
            <a:ext cx="6771300" cy="283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Montserrat Medium"/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15" name="Google Shape;215;p38"/>
          <p:cNvSpPr txBox="1">
            <a:spLocks noGrp="1"/>
          </p:cNvSpPr>
          <p:nvPr>
            <p:ph type="title"/>
          </p:nvPr>
        </p:nvSpPr>
        <p:spPr>
          <a:xfrm>
            <a:off x="1080000" y="1926000"/>
            <a:ext cx="5688900" cy="1930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pic>
        <p:nvPicPr>
          <p:cNvPr id="216" name="Google Shape;216;p3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430113" y="3011700"/>
            <a:ext cx="2093949" cy="1654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80000" y="913188"/>
            <a:ext cx="331199" cy="4173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1">
          <p15:clr>
            <a:srgbClr val="B7B7B7"/>
          </p15:clr>
        </p15:guide>
        <p15:guide id="2" orient="horz" pos="576">
          <p15:clr>
            <a:srgbClr val="B7B7B7"/>
          </p15:clr>
        </p15:guide>
        <p15:guide id="3" orient="horz" pos="751">
          <p15:clr>
            <a:srgbClr val="B7B7B7"/>
          </p15:clr>
        </p15:guide>
        <p15:guide id="4" orient="horz" pos="925">
          <p15:clr>
            <a:srgbClr val="B7B7B7"/>
          </p15:clr>
        </p15:guide>
        <p15:guide id="5" orient="horz" pos="1100">
          <p15:clr>
            <a:srgbClr val="B7B7B7"/>
          </p15:clr>
        </p15:guide>
        <p15:guide id="6" orient="horz" pos="1274">
          <p15:clr>
            <a:srgbClr val="B7B7B7"/>
          </p15:clr>
        </p15:guide>
        <p15:guide id="7" orient="horz" pos="1449">
          <p15:clr>
            <a:srgbClr val="B7B7B7"/>
          </p15:clr>
        </p15:guide>
        <p15:guide id="8" orient="horz" pos="1620">
          <p15:clr>
            <a:srgbClr val="B7B7B7"/>
          </p15:clr>
        </p15:guide>
        <p15:guide id="9" orient="horz" pos="1794">
          <p15:clr>
            <a:srgbClr val="B7B7B7"/>
          </p15:clr>
        </p15:guide>
        <p15:guide id="10" orient="horz" pos="1969">
          <p15:clr>
            <a:srgbClr val="B7B7B7"/>
          </p15:clr>
        </p15:guide>
        <p15:guide id="11" orient="horz" pos="2143">
          <p15:clr>
            <a:srgbClr val="B7B7B7"/>
          </p15:clr>
        </p15:guide>
        <p15:guide id="12" orient="horz" pos="2318">
          <p15:clr>
            <a:srgbClr val="B7B7B7"/>
          </p15:clr>
        </p15:guide>
        <p15:guide id="13" orient="horz" pos="2493">
          <p15:clr>
            <a:srgbClr val="B7B7B7"/>
          </p15:clr>
        </p15:guide>
        <p15:guide id="14" pos="2766">
          <p15:clr>
            <a:srgbClr val="FA7B17"/>
          </p15:clr>
        </p15:guide>
        <p15:guide id="15" pos="4377">
          <p15:clr>
            <a:srgbClr val="FA7B17"/>
          </p15:clr>
        </p15:guide>
        <p15:guide id="16" pos="1497">
          <p15:clr>
            <a:schemeClr val="accent1"/>
          </p15:clr>
        </p15:guide>
        <p15:guide id="17" pos="1610">
          <p15:clr>
            <a:srgbClr val="FA7B17"/>
          </p15:clr>
        </p15:guide>
        <p15:guide id="18" pos="2994">
          <p15:clr>
            <a:srgbClr val="FA7B17"/>
          </p15:clr>
        </p15:guide>
        <p15:guide id="19" pos="4150">
          <p15:clr>
            <a:srgbClr val="FA7B17"/>
          </p15:clr>
        </p15:guide>
        <p15:guide id="20" pos="2880">
          <p15:clr>
            <a:srgbClr val="7E24D5"/>
          </p15:clr>
        </p15:guide>
        <p15:guide id="21" pos="4264">
          <p15:clr>
            <a:srgbClr val="7E24D5"/>
          </p15:clr>
        </p15:guide>
        <p15:guide id="22" pos="1383">
          <p15:clr>
            <a:srgbClr val="FA7B17"/>
          </p15:clr>
        </p15:guide>
        <p15:guide id="23" pos="1959">
          <p15:clr>
            <a:srgbClr val="38BD60"/>
          </p15:clr>
        </p15:guide>
        <p15:guide id="24" pos="3801">
          <p15:clr>
            <a:schemeClr val="accent4"/>
          </p15:clr>
        </p15:guide>
        <p15:guide id="25" pos="1846">
          <p15:clr>
            <a:srgbClr val="FA7B17"/>
          </p15:clr>
        </p15:guide>
        <p15:guide id="26" pos="2073">
          <p15:clr>
            <a:srgbClr val="FA7B17"/>
          </p15:clr>
        </p15:guide>
        <p15:guide id="27" pos="3687">
          <p15:clr>
            <a:srgbClr val="FA7B17"/>
          </p15:clr>
        </p15:guide>
        <p15:guide id="28" pos="3914">
          <p15:clr>
            <a:srgbClr val="FA7B17"/>
          </p15:clr>
        </p15:guide>
        <p15:guide id="29" orient="horz" pos="2667">
          <p15:clr>
            <a:srgbClr val="CCCCCC"/>
          </p15:clr>
        </p15:guide>
        <p15:guide id="30" orient="horz" pos="2842">
          <p15:clr>
            <a:srgbClr val="CCCCCC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1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53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47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7" name="Google Shape;157;p29"/>
          <p:cNvSpPr txBox="1">
            <a:spLocks noGrp="1"/>
          </p:cNvSpPr>
          <p:nvPr>
            <p:ph type="title"/>
          </p:nvPr>
        </p:nvSpPr>
        <p:spPr>
          <a:xfrm>
            <a:off x="367025" y="367025"/>
            <a:ext cx="8417100" cy="53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Montserrat Black"/>
              <a:buNone/>
              <a:defRPr sz="2800">
                <a:latin typeface="Montserrat Black"/>
                <a:ea typeface="Montserrat Black"/>
                <a:cs typeface="Montserrat Black"/>
                <a:sym typeface="Montserrat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8" name="Google Shape;158;p29"/>
          <p:cNvSpPr txBox="1">
            <a:spLocks noGrp="1"/>
          </p:cNvSpPr>
          <p:nvPr>
            <p:ph type="body" idx="1"/>
          </p:nvPr>
        </p:nvSpPr>
        <p:spPr>
          <a:xfrm>
            <a:off x="367025" y="973450"/>
            <a:ext cx="8417100" cy="344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Font typeface="Montserrat"/>
              <a:buChar char="●"/>
              <a:defRPr sz="1600"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SzPts val="1600"/>
              <a:buFont typeface="Montserrat"/>
              <a:buChar char="○"/>
              <a:defRPr sz="1600">
                <a:latin typeface="Montserrat"/>
                <a:ea typeface="Montserrat"/>
                <a:cs typeface="Montserrat"/>
                <a:sym typeface="Montserrat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SzPts val="1600"/>
              <a:buFont typeface="Montserrat"/>
              <a:buChar char="■"/>
              <a:defRPr sz="1600">
                <a:latin typeface="Montserrat"/>
                <a:ea typeface="Montserrat"/>
                <a:cs typeface="Montserrat"/>
                <a:sym typeface="Montserrat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SzPts val="1600"/>
              <a:buFont typeface="Montserrat"/>
              <a:buChar char="●"/>
              <a:defRPr sz="1600">
                <a:latin typeface="Montserrat"/>
                <a:ea typeface="Montserrat"/>
                <a:cs typeface="Montserrat"/>
                <a:sym typeface="Montserrat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SzPts val="1600"/>
              <a:buFont typeface="Montserrat"/>
              <a:buChar char="○"/>
              <a:defRPr sz="1600">
                <a:latin typeface="Montserrat"/>
                <a:ea typeface="Montserrat"/>
                <a:cs typeface="Montserrat"/>
                <a:sym typeface="Montserrat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SzPts val="1600"/>
              <a:buFont typeface="Montserrat"/>
              <a:buChar char="■"/>
              <a:defRPr sz="1600">
                <a:latin typeface="Montserrat"/>
                <a:ea typeface="Montserrat"/>
                <a:cs typeface="Montserrat"/>
                <a:sym typeface="Montserrat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SzPts val="1600"/>
              <a:buFont typeface="Montserrat"/>
              <a:buChar char="●"/>
              <a:defRPr sz="1600">
                <a:latin typeface="Montserrat"/>
                <a:ea typeface="Montserrat"/>
                <a:cs typeface="Montserrat"/>
                <a:sym typeface="Montserrat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SzPts val="1600"/>
              <a:buFont typeface="Montserrat"/>
              <a:buChar char="○"/>
              <a:defRPr sz="1600">
                <a:latin typeface="Montserrat"/>
                <a:ea typeface="Montserrat"/>
                <a:cs typeface="Montserrat"/>
                <a:sym typeface="Montserrat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SzPts val="1600"/>
              <a:buFont typeface="Montserrat"/>
              <a:buChar char="■"/>
              <a:defRPr sz="16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  <p:sldLayoutId id="2147483700" r:id="rId26"/>
    <p:sldLayoutId id="2147483701" r:id="rId27"/>
    <p:sldLayoutId id="2147483702" r:id="rId28"/>
    <p:sldLayoutId id="2147483703" r:id="rId29"/>
    <p:sldLayoutId id="2147483704" r:id="rId30"/>
    <p:sldLayoutId id="2147483705" r:id="rId31"/>
    <p:sldLayoutId id="2147483706" r:id="rId32"/>
    <p:sldLayoutId id="2147483707" r:id="rId33"/>
    <p:sldLayoutId id="2147483708" r:id="rId34"/>
    <p:sldLayoutId id="2147483709" r:id="rId35"/>
    <p:sldLayoutId id="2147483710" r:id="rId36"/>
    <p:sldLayoutId id="2147483711" r:id="rId3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27">
          <p15:clr>
            <a:srgbClr val="FF0000"/>
          </p15:clr>
        </p15:guide>
        <p15:guide id="2" orient="horz" pos="227">
          <p15:clr>
            <a:srgbClr val="FF0000"/>
          </p15:clr>
        </p15:guide>
        <p15:guide id="3" orient="horz" pos="3013">
          <p15:clr>
            <a:srgbClr val="FF0000"/>
          </p15:clr>
        </p15:guide>
        <p15:guide id="4" pos="5533">
          <p15:clr>
            <a:srgbClr val="FF0000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2FB170-4F9A-4DAC-9914-22F08D78EC7D}" type="datetimeFigureOut">
              <a:rPr lang="ru-RU" smtClean="0"/>
              <a:t>16.09.2025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2167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3" r:id="rId13"/>
    <p:sldLayoutId id="2147483755" r:id="rId14"/>
    <p:sldLayoutId id="2147483756" r:id="rId15"/>
    <p:sldLayoutId id="2147483758" r:id="rId16"/>
    <p:sldLayoutId id="2147483759" r:id="rId17"/>
    <p:sldLayoutId id="2147483762" r:id="rId18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document/d/1Alxkgz0VTBeBLFc_5682P85ezKprUPmAt2lUJRnojns/edit#heading=h.df28o1d0q1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file/d/1dvin533q1xeMkN1xQNkTRvR-M2HLOJu6/view?usp=sharing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28.gif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kivy.org/doc/stable/api-kivy.uix.image.html" TargetMode="External"/><Relationship Id="rId3" Type="http://schemas.openxmlformats.org/officeDocument/2006/relationships/hyperlink" Target="https://kivy.org/doc/stable/api-kivy.uix.label.html" TargetMode="External"/><Relationship Id="rId7" Type="http://schemas.openxmlformats.org/officeDocument/2006/relationships/hyperlink" Target="https://kivy.org/doc/stable/api-kivy.uix.checkbox.html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2.xml"/><Relationship Id="rId6" Type="http://schemas.openxmlformats.org/officeDocument/2006/relationships/hyperlink" Target="https://kivy.org/doc/stable/api-kivy.uix.togglebutton.html" TargetMode="External"/><Relationship Id="rId5" Type="http://schemas.openxmlformats.org/officeDocument/2006/relationships/hyperlink" Target="https://kivy.org/doc/stable/api-kivy.uix.textinput.html" TargetMode="External"/><Relationship Id="rId4" Type="http://schemas.openxmlformats.org/officeDocument/2006/relationships/hyperlink" Target="https://kivy.org/doc/stable/api-kivy.uix.button.html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kivy.org/doc/stable/api-kivy.uix.progressbar.html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2.xml"/><Relationship Id="rId6" Type="http://schemas.openxmlformats.org/officeDocument/2006/relationships/hyperlink" Target="https://kivy.org/doc/stable/api-kivy.uix.video.html" TargetMode="External"/><Relationship Id="rId5" Type="http://schemas.openxmlformats.org/officeDocument/2006/relationships/hyperlink" Target="https://kivy.org/doc/stable/api-kivy.uix.switch.html" TargetMode="External"/><Relationship Id="rId4" Type="http://schemas.openxmlformats.org/officeDocument/2006/relationships/hyperlink" Target="https://kivy.org/doc/stable/api-kivy.uix.slider.html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file/d/16IUrlKv6Iynps6_k5siZQG3c8OkgH4x_/view?usp=sharing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30.gif"/><Relationship Id="rId4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0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file/d/1AZl09gObEEKZ6FIIiSUgxE18wSl3cW7E/view?usp=sharing" TargetMode="Externa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32.gif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5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0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file/d/18ReECdtVDGsqMiwsMz81RlRhvtbXMPSZ/view?usp=sharing" TargetMode="Externa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33.gif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5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5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5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5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5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5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5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5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5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0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file/d/1oY3KPuFPuglI_g0twatINvEZO6eVWPeF/view?usp=sharing" TargetMode="External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34.gi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5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5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5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54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54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5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5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5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5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25.jp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5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5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5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5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54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5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5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27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5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5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27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5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5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5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5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5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5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5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5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5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5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9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5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8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Введение в мобильную разработку</a:t>
            </a:r>
            <a:endParaRPr/>
          </a:p>
        </p:txBody>
      </p:sp>
      <p:sp>
        <p:nvSpPr>
          <p:cNvPr id="410" name="Google Shape;410;p85">
            <a:hlinkClick r:id="rId3"/>
          </p:cNvPr>
          <p:cNvSpPr/>
          <p:nvPr/>
        </p:nvSpPr>
        <p:spPr>
          <a:xfrm>
            <a:off x="258750" y="4512400"/>
            <a:ext cx="2442300" cy="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102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accent5"/>
                </a:solidFill>
              </a:rPr>
              <a:t>Новая тема: </a:t>
            </a:r>
            <a:r>
              <a:rPr lang="en-GB"/>
              <a:t>Б</a:t>
            </a:r>
            <a:r>
              <a:rPr lang="en-GB">
                <a:solidFill>
                  <a:schemeClr val="accent5"/>
                </a:solidFill>
              </a:rPr>
              <a:t>иблиотека Kivy</a:t>
            </a:r>
            <a:endParaRPr>
              <a:solidFill>
                <a:schemeClr val="accent5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9" name="Google Shape;529;p102"/>
          <p:cNvSpPr txBox="1">
            <a:spLocks noGrp="1"/>
          </p:cNvSpPr>
          <p:nvPr>
            <p:ph type="title" idx="4294967295"/>
          </p:nvPr>
        </p:nvSpPr>
        <p:spPr>
          <a:xfrm>
            <a:off x="366775" y="1908175"/>
            <a:ext cx="8423275" cy="132715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dirty="0" err="1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Рассмотрим</a:t>
            </a:r>
            <a:r>
              <a:rPr lang="en-GB" dirty="0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 </a:t>
            </a:r>
            <a:r>
              <a:rPr lang="en-GB" dirty="0" err="1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синтаксис</a:t>
            </a:r>
            <a:r>
              <a:rPr lang="en-GB" dirty="0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 </a:t>
            </a:r>
            <a:r>
              <a:rPr lang="en-GB" dirty="0" err="1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этих</a:t>
            </a:r>
            <a:r>
              <a:rPr lang="en-GB" dirty="0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 </a:t>
            </a:r>
            <a:r>
              <a:rPr lang="en-GB" dirty="0" err="1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шагов</a:t>
            </a:r>
            <a:r>
              <a:rPr lang="en-GB" dirty="0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 в </a:t>
            </a:r>
            <a:r>
              <a:rPr lang="en-GB" dirty="0" err="1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Kivy</a:t>
            </a:r>
            <a:r>
              <a:rPr lang="en-GB" dirty="0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.</a:t>
            </a:r>
            <a:endParaRPr dirty="0">
              <a:solidFill>
                <a:schemeClr val="dk1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103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accent5"/>
                </a:solidFill>
              </a:rPr>
              <a:t>Новая тема: </a:t>
            </a:r>
            <a:r>
              <a:rPr lang="en-GB"/>
              <a:t>Б</a:t>
            </a:r>
            <a:r>
              <a:rPr lang="en-GB">
                <a:solidFill>
                  <a:schemeClr val="accent5"/>
                </a:solidFill>
              </a:rPr>
              <a:t>иблиотека Kivy</a:t>
            </a:r>
            <a:endParaRPr>
              <a:solidFill>
                <a:schemeClr val="accent5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5" name="Google Shape;535;p103"/>
          <p:cNvSpPr txBox="1">
            <a:spLocks noGrp="1"/>
          </p:cNvSpPr>
          <p:nvPr>
            <p:ph type="title" idx="4294967295"/>
          </p:nvPr>
        </p:nvSpPr>
        <p:spPr>
          <a:xfrm>
            <a:off x="360000" y="373810"/>
            <a:ext cx="8423275" cy="554037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dirty="0" err="1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Как</a:t>
            </a:r>
            <a:r>
              <a:rPr lang="en-GB" dirty="0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 </a:t>
            </a:r>
            <a:r>
              <a:rPr lang="en-GB" dirty="0" err="1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организована</a:t>
            </a:r>
            <a:r>
              <a:rPr lang="en-GB" dirty="0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 </a:t>
            </a:r>
            <a:r>
              <a:rPr lang="en-GB" dirty="0" err="1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программа</a:t>
            </a:r>
            <a:br>
              <a:rPr lang="en-GB" dirty="0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</a:br>
            <a:r>
              <a:rPr lang="en-GB" dirty="0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с </a:t>
            </a:r>
            <a:r>
              <a:rPr lang="en-GB" dirty="0" err="1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пользовательским</a:t>
            </a:r>
            <a:r>
              <a:rPr lang="en-GB" dirty="0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 </a:t>
            </a:r>
            <a:r>
              <a:rPr lang="en-GB" dirty="0" err="1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интерфейсом</a:t>
            </a:r>
            <a:r>
              <a:rPr lang="en-GB" dirty="0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?</a:t>
            </a:r>
            <a:endParaRPr dirty="0">
              <a:solidFill>
                <a:schemeClr val="dk1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37" name="Google Shape;537;p103"/>
          <p:cNvSpPr txBox="1"/>
          <p:nvPr/>
        </p:nvSpPr>
        <p:spPr>
          <a:xfrm>
            <a:off x="360000" y="1713450"/>
            <a:ext cx="7032600" cy="21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SzPts val="2100"/>
              <a:buFont typeface="Montserrat"/>
              <a:buChar char="➔"/>
            </a:pPr>
            <a:r>
              <a:rPr lang="en-GB" sz="2100">
                <a:latin typeface="Montserrat"/>
                <a:ea typeface="Montserrat"/>
                <a:cs typeface="Montserrat"/>
                <a:sym typeface="Montserrat"/>
              </a:rPr>
              <a:t>Какие действия программа выполняет самостоятельно?</a:t>
            </a:r>
            <a:endParaRPr sz="2100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SzPts val="2100"/>
              <a:buFont typeface="Montserrat"/>
              <a:buChar char="➔"/>
            </a:pPr>
            <a:r>
              <a:rPr lang="en-GB" sz="2100">
                <a:latin typeface="Montserrat"/>
                <a:ea typeface="Montserrat"/>
                <a:cs typeface="Montserrat"/>
                <a:sym typeface="Montserrat"/>
              </a:rPr>
              <a:t>Как программа реагирует на действия пользователя?</a:t>
            </a:r>
            <a:endParaRPr sz="2100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SzPts val="2100"/>
              <a:buFont typeface="Montserrat"/>
              <a:buChar char="➔"/>
            </a:pPr>
            <a:r>
              <a:rPr lang="en-GB" sz="2100">
                <a:latin typeface="Montserrat"/>
                <a:ea typeface="Montserrat"/>
                <a:cs typeface="Montserrat"/>
                <a:sym typeface="Montserrat"/>
              </a:rPr>
              <a:t>Что программа показывает пользователю?</a:t>
            </a:r>
            <a:endParaRPr sz="2100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SzPts val="2100"/>
              <a:buFont typeface="Montserrat"/>
              <a:buChar char="➔"/>
            </a:pPr>
            <a:r>
              <a:rPr lang="en-GB" sz="2100">
                <a:latin typeface="Montserrat"/>
                <a:ea typeface="Montserrat"/>
                <a:cs typeface="Montserrat"/>
                <a:sym typeface="Montserrat"/>
              </a:rPr>
              <a:t>Как расположить элементы интерфейса?</a:t>
            </a:r>
            <a:endParaRPr sz="210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104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accent5"/>
                </a:solidFill>
              </a:rPr>
              <a:t>Новая тема: </a:t>
            </a:r>
            <a:r>
              <a:rPr lang="en-GB"/>
              <a:t>Б</a:t>
            </a:r>
            <a:r>
              <a:rPr lang="en-GB">
                <a:solidFill>
                  <a:schemeClr val="accent5"/>
                </a:solidFill>
              </a:rPr>
              <a:t>иблиотека Kivy</a:t>
            </a:r>
            <a:endParaRPr>
              <a:solidFill>
                <a:schemeClr val="accent5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2" name="Google Shape;542;p104"/>
          <p:cNvSpPr txBox="1">
            <a:spLocks noGrp="1"/>
          </p:cNvSpPr>
          <p:nvPr>
            <p:ph type="title" idx="4294967295"/>
          </p:nvPr>
        </p:nvSpPr>
        <p:spPr>
          <a:xfrm>
            <a:off x="360362" y="368070"/>
            <a:ext cx="8423275" cy="554037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dirty="0" err="1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Программа</a:t>
            </a:r>
            <a:r>
              <a:rPr lang="en-GB" dirty="0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 с </a:t>
            </a:r>
            <a:r>
              <a:rPr lang="en-GB" dirty="0" err="1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пользовательским</a:t>
            </a:r>
            <a:r>
              <a:rPr lang="en-GB" dirty="0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 </a:t>
            </a:r>
            <a:r>
              <a:rPr lang="en-GB" dirty="0" err="1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интерфейсом</a:t>
            </a:r>
            <a:endParaRPr dirty="0">
              <a:solidFill>
                <a:schemeClr val="dk1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44" name="Google Shape;544;p104"/>
          <p:cNvSpPr/>
          <p:nvPr/>
        </p:nvSpPr>
        <p:spPr>
          <a:xfrm>
            <a:off x="593775" y="2286250"/>
            <a:ext cx="1747500" cy="11238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latin typeface="Montserrat"/>
                <a:ea typeface="Montserrat"/>
                <a:cs typeface="Montserrat"/>
                <a:sym typeface="Montserrat"/>
              </a:rPr>
              <a:t>Виджеты</a:t>
            </a:r>
            <a:endParaRPr sz="22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45" name="Google Shape;545;p104"/>
          <p:cNvSpPr txBox="1"/>
          <p:nvPr/>
        </p:nvSpPr>
        <p:spPr>
          <a:xfrm>
            <a:off x="263475" y="1561500"/>
            <a:ext cx="25632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800" i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Готовим интерфейс программы</a:t>
            </a:r>
            <a:endParaRPr i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46" name="Google Shape;546;p104"/>
          <p:cNvSpPr txBox="1"/>
          <p:nvPr/>
        </p:nvSpPr>
        <p:spPr>
          <a:xfrm>
            <a:off x="3065700" y="1561500"/>
            <a:ext cx="26520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800" i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Готовим поведение программы</a:t>
            </a:r>
            <a:endParaRPr i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47" name="Google Shape;547;p104"/>
          <p:cNvSpPr txBox="1"/>
          <p:nvPr/>
        </p:nvSpPr>
        <p:spPr>
          <a:xfrm>
            <a:off x="5857050" y="1586575"/>
            <a:ext cx="27105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800" i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Запускаем обработку событий</a:t>
            </a:r>
            <a:endParaRPr i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48" name="Google Shape;548;p104"/>
          <p:cNvSpPr txBox="1"/>
          <p:nvPr/>
        </p:nvSpPr>
        <p:spPr>
          <a:xfrm>
            <a:off x="593775" y="3486238"/>
            <a:ext cx="17475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6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Располагаем друг на друге 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49" name="Google Shape;549;p104"/>
          <p:cNvSpPr txBox="1"/>
          <p:nvPr/>
        </p:nvSpPr>
        <p:spPr>
          <a:xfrm>
            <a:off x="3015875" y="3395900"/>
            <a:ext cx="26520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6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Программируем реакцию на действия с виджетами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50" name="Google Shape;550;p104"/>
          <p:cNvSpPr txBox="1"/>
          <p:nvPr/>
        </p:nvSpPr>
        <p:spPr>
          <a:xfrm>
            <a:off x="6478800" y="3486250"/>
            <a:ext cx="14670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6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Программа работает!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51" name="Google Shape;551;p104"/>
          <p:cNvSpPr/>
          <p:nvPr/>
        </p:nvSpPr>
        <p:spPr>
          <a:xfrm>
            <a:off x="3335813" y="2286250"/>
            <a:ext cx="2012100" cy="11238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latin typeface="Montserrat"/>
                <a:ea typeface="Montserrat"/>
                <a:cs typeface="Montserrat"/>
                <a:sym typeface="Montserrat"/>
              </a:rPr>
              <a:t>Обработка событий</a:t>
            </a:r>
            <a:endParaRPr sz="22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52" name="Google Shape;552;p104"/>
          <p:cNvSpPr/>
          <p:nvPr/>
        </p:nvSpPr>
        <p:spPr>
          <a:xfrm>
            <a:off x="6342475" y="2286250"/>
            <a:ext cx="1747500" cy="11238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latin typeface="Montserrat"/>
                <a:ea typeface="Montserrat"/>
                <a:cs typeface="Montserrat"/>
                <a:sym typeface="Montserrat"/>
              </a:rPr>
              <a:t>Run</a:t>
            </a:r>
            <a:endParaRPr sz="2200"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553" name="Google Shape;553;p104"/>
          <p:cNvCxnSpPr>
            <a:stCxn id="544" idx="3"/>
            <a:endCxn id="551" idx="1"/>
          </p:cNvCxnSpPr>
          <p:nvPr/>
        </p:nvCxnSpPr>
        <p:spPr>
          <a:xfrm>
            <a:off x="2341275" y="2848150"/>
            <a:ext cx="994500" cy="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54" name="Google Shape;554;p104"/>
          <p:cNvCxnSpPr>
            <a:stCxn id="551" idx="3"/>
            <a:endCxn id="552" idx="1"/>
          </p:cNvCxnSpPr>
          <p:nvPr/>
        </p:nvCxnSpPr>
        <p:spPr>
          <a:xfrm>
            <a:off x="5347913" y="2848150"/>
            <a:ext cx="994500" cy="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p10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Запуск программы</a:t>
            </a:r>
            <a:endParaRPr/>
          </a:p>
        </p:txBody>
      </p:sp>
      <p:sp>
        <p:nvSpPr>
          <p:cNvPr id="560" name="Google Shape;560;p105"/>
          <p:cNvSpPr txBox="1">
            <a:spLocks noGrp="1"/>
          </p:cNvSpPr>
          <p:nvPr>
            <p:ph type="subTitle" idx="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Новая тема: Библиотека Kivy</a:t>
            </a:r>
            <a:endParaRPr/>
          </a:p>
        </p:txBody>
      </p:sp>
      <p:sp>
        <p:nvSpPr>
          <p:cNvPr id="561" name="Google Shape;561;p105"/>
          <p:cNvSpPr txBox="1"/>
          <p:nvPr/>
        </p:nvSpPr>
        <p:spPr>
          <a:xfrm>
            <a:off x="1434375" y="2287875"/>
            <a:ext cx="3136200" cy="16725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0000FF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from</a:t>
            </a:r>
            <a:r>
              <a:rPr lang="en-GB" sz="1600">
                <a:solidFill>
                  <a:srgbClr val="000000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kivy.app </a:t>
            </a:r>
            <a:r>
              <a:rPr lang="en-GB" sz="1600">
                <a:solidFill>
                  <a:srgbClr val="0000FF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import</a:t>
            </a:r>
            <a:r>
              <a:rPr lang="en-GB" sz="1600">
                <a:solidFill>
                  <a:srgbClr val="000000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App</a:t>
            </a:r>
            <a:endParaRPr sz="1600">
              <a:solidFill>
                <a:srgbClr val="000000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0000FF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class</a:t>
            </a:r>
            <a:r>
              <a:rPr lang="en-GB" sz="1600">
                <a:solidFill>
                  <a:srgbClr val="000000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MyApp(App):</a:t>
            </a:r>
            <a:endParaRPr sz="1600">
              <a:solidFill>
                <a:srgbClr val="000000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000000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 </a:t>
            </a:r>
            <a:r>
              <a:rPr lang="en-GB" sz="1600">
                <a:solidFill>
                  <a:srgbClr val="B7B7B7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pass</a:t>
            </a:r>
            <a:endParaRPr sz="1600">
              <a:solidFill>
                <a:srgbClr val="B7B7B7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000000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app = MyApp()</a:t>
            </a:r>
            <a:endParaRPr sz="1600">
              <a:solidFill>
                <a:srgbClr val="000000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000000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app.run()</a:t>
            </a:r>
            <a:endParaRPr sz="1600">
              <a:solidFill>
                <a:srgbClr val="000000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562" name="Google Shape;562;p105"/>
          <p:cNvSpPr txBox="1"/>
          <p:nvPr/>
        </p:nvSpPr>
        <p:spPr>
          <a:xfrm>
            <a:off x="366775" y="1105725"/>
            <a:ext cx="7171800" cy="431100"/>
          </a:xfrm>
          <a:prstGeom prst="rect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Montserrat"/>
                <a:ea typeface="Montserrat"/>
                <a:cs typeface="Montserrat"/>
                <a:sym typeface="Montserrat"/>
              </a:rPr>
              <a:t>  Метод </a:t>
            </a:r>
            <a:r>
              <a:rPr lang="en-GB" sz="1600" b="1">
                <a:latin typeface="Montserrat"/>
                <a:ea typeface="Montserrat"/>
                <a:cs typeface="Montserrat"/>
                <a:sym typeface="Montserrat"/>
              </a:rPr>
              <a:t>run()</a:t>
            </a:r>
            <a:r>
              <a:rPr lang="en-GB" sz="1600">
                <a:latin typeface="Montserrat"/>
                <a:ea typeface="Montserrat"/>
                <a:cs typeface="Montserrat"/>
                <a:sym typeface="Montserrat"/>
              </a:rPr>
              <a:t> класса </a:t>
            </a:r>
            <a:r>
              <a:rPr lang="en-GB" sz="1600" b="1">
                <a:latin typeface="Montserrat"/>
                <a:ea typeface="Montserrat"/>
                <a:cs typeface="Montserrat"/>
                <a:sym typeface="Montserrat"/>
              </a:rPr>
              <a:t>App</a:t>
            </a:r>
            <a:r>
              <a:rPr lang="en-GB" sz="1600">
                <a:latin typeface="Montserrat"/>
                <a:ea typeface="Montserrat"/>
                <a:cs typeface="Montserrat"/>
                <a:sym typeface="Montserrat"/>
              </a:rPr>
              <a:t> запускает цикл обработки событий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63" name="Google Shape;563;p105"/>
          <p:cNvSpPr txBox="1"/>
          <p:nvPr/>
        </p:nvSpPr>
        <p:spPr>
          <a:xfrm>
            <a:off x="4835825" y="1829638"/>
            <a:ext cx="2505300" cy="431100"/>
          </a:xfrm>
          <a:prstGeom prst="rect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Montserrat"/>
                <a:ea typeface="Montserrat"/>
                <a:cs typeface="Montserrat"/>
                <a:sym typeface="Montserrat"/>
              </a:rPr>
              <a:t>Класс</a:t>
            </a: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«</a:t>
            </a:r>
            <a:r>
              <a:rPr lang="en-GB" sz="1600">
                <a:latin typeface="Montserrat"/>
                <a:ea typeface="Montserrat"/>
                <a:cs typeface="Montserrat"/>
                <a:sym typeface="Montserrat"/>
              </a:rPr>
              <a:t>приложение</a:t>
            </a: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»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64" name="Google Shape;564;p105"/>
          <p:cNvSpPr txBox="1"/>
          <p:nvPr/>
        </p:nvSpPr>
        <p:spPr>
          <a:xfrm>
            <a:off x="5204925" y="2695200"/>
            <a:ext cx="2505300" cy="431100"/>
          </a:xfrm>
          <a:prstGeom prst="rect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Montserrat"/>
                <a:ea typeface="Montserrat"/>
                <a:cs typeface="Montserrat"/>
                <a:sym typeface="Montserrat"/>
              </a:rPr>
              <a:t>Класс</a:t>
            </a: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-наследник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65" name="Google Shape;565;p105"/>
          <p:cNvSpPr txBox="1"/>
          <p:nvPr/>
        </p:nvSpPr>
        <p:spPr>
          <a:xfrm>
            <a:off x="3186175" y="3956075"/>
            <a:ext cx="2505300" cy="431100"/>
          </a:xfrm>
          <a:prstGeom prst="rect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Montserrat"/>
                <a:ea typeface="Montserrat"/>
                <a:cs typeface="Montserrat"/>
                <a:sym typeface="Montserrat"/>
              </a:rPr>
              <a:t>Запуск программы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566" name="Google Shape;566;p105"/>
          <p:cNvCxnSpPr/>
          <p:nvPr/>
        </p:nvCxnSpPr>
        <p:spPr>
          <a:xfrm rot="10800000">
            <a:off x="3677875" y="2910450"/>
            <a:ext cx="1500300" cy="60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67" name="Google Shape;567;p105"/>
          <p:cNvCxnSpPr/>
          <p:nvPr/>
        </p:nvCxnSpPr>
        <p:spPr>
          <a:xfrm rot="10800000">
            <a:off x="2700775" y="3803075"/>
            <a:ext cx="485400" cy="37650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68" name="Google Shape;568;p105"/>
          <p:cNvCxnSpPr/>
          <p:nvPr/>
        </p:nvCxnSpPr>
        <p:spPr>
          <a:xfrm flipH="1">
            <a:off x="4511825" y="2040738"/>
            <a:ext cx="324000" cy="35070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106"/>
          <p:cNvSpPr txBox="1"/>
          <p:nvPr/>
        </p:nvSpPr>
        <p:spPr>
          <a:xfrm>
            <a:off x="360000" y="360000"/>
            <a:ext cx="4330800" cy="8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800">
                <a:latin typeface="Montserrat Black"/>
                <a:ea typeface="Montserrat Black"/>
                <a:cs typeface="Montserrat Black"/>
                <a:sym typeface="Montserrat Black"/>
              </a:rPr>
              <a:t>Запуск программы</a:t>
            </a:r>
            <a:endParaRPr sz="2800">
              <a:solidFill>
                <a:srgbClr val="38BD60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574" name="Google Shape;574;p106"/>
          <p:cNvSpPr txBox="1"/>
          <p:nvPr/>
        </p:nvSpPr>
        <p:spPr>
          <a:xfrm>
            <a:off x="5783550" y="4048625"/>
            <a:ext cx="1970400" cy="493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2400" b="1"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rPr>
              <a:t>trykivy_1.py</a:t>
            </a:r>
            <a:endParaRPr sz="2400" b="1">
              <a:solidFill>
                <a:schemeClr val="accent5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75" name="Google Shape;575;p106">
            <a:hlinkClick r:id="rId3"/>
          </p:cNvPr>
          <p:cNvSpPr/>
          <p:nvPr/>
        </p:nvSpPr>
        <p:spPr>
          <a:xfrm>
            <a:off x="5783550" y="3594475"/>
            <a:ext cx="1548300" cy="39150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20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Демонстрация</a:t>
            </a:r>
            <a:endParaRPr/>
          </a:p>
        </p:txBody>
      </p:sp>
      <p:pic>
        <p:nvPicPr>
          <p:cNvPr id="576" name="Google Shape;576;p10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08819" y="236135"/>
            <a:ext cx="266925" cy="247725"/>
          </a:xfrm>
          <a:prstGeom prst="rect">
            <a:avLst/>
          </a:prstGeom>
          <a:noFill/>
          <a:ln>
            <a:noFill/>
          </a:ln>
        </p:spPr>
      </p:pic>
      <p:sp>
        <p:nvSpPr>
          <p:cNvPr id="577" name="Google Shape;577;p106"/>
          <p:cNvSpPr txBox="1">
            <a:spLocks noGrp="1"/>
          </p:cNvSpPr>
          <p:nvPr>
            <p:ph type="subTitle" idx="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78" name="Google Shape;578;p10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56325" y="914400"/>
            <a:ext cx="4399944" cy="3628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p10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Запуск программы</a:t>
            </a:r>
            <a:endParaRPr/>
          </a:p>
        </p:txBody>
      </p:sp>
      <p:sp>
        <p:nvSpPr>
          <p:cNvPr id="584" name="Google Shape;584;p10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>
                <a:solidFill>
                  <a:schemeClr val="dk1"/>
                </a:solidFill>
              </a:rPr>
              <a:t>Первый шаг сделан — приложение запущено!</a:t>
            </a:r>
            <a:endParaRPr sz="21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>
                <a:solidFill>
                  <a:schemeClr val="dk1"/>
                </a:solidFill>
              </a:rPr>
              <a:t>Чего не хватает? Что необходимо добавить?</a:t>
            </a:r>
            <a:endParaRPr sz="21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1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585" name="Google Shape;585;p107"/>
          <p:cNvSpPr txBox="1">
            <a:spLocks noGrp="1"/>
          </p:cNvSpPr>
          <p:nvPr>
            <p:ph type="subTitle" idx="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10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Запуск программы</a:t>
            </a:r>
            <a:endParaRPr/>
          </a:p>
        </p:txBody>
      </p:sp>
      <p:sp>
        <p:nvSpPr>
          <p:cNvPr id="591" name="Google Shape;591;p108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>
                <a:solidFill>
                  <a:schemeClr val="dk1"/>
                </a:solidFill>
              </a:rPr>
              <a:t>Первый шаг сделан — приложение запущено!</a:t>
            </a:r>
            <a:endParaRPr sz="21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>
                <a:solidFill>
                  <a:schemeClr val="dk1"/>
                </a:solidFill>
              </a:rPr>
              <a:t>Чего не хватает? Что необходимо добавить?</a:t>
            </a:r>
            <a:endParaRPr sz="21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1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100">
                <a:solidFill>
                  <a:schemeClr val="dk1"/>
                </a:solidFill>
              </a:rPr>
              <a:t>Теперь необходимо добавить </a:t>
            </a:r>
            <a:r>
              <a:rPr lang="en-GB" sz="2100" b="1">
                <a:solidFill>
                  <a:schemeClr val="dk1"/>
                </a:solidFill>
              </a:rPr>
              <a:t>объекты</a:t>
            </a:r>
            <a:r>
              <a:rPr lang="en-GB" sz="2100">
                <a:solidFill>
                  <a:schemeClr val="dk1"/>
                </a:solidFill>
              </a:rPr>
              <a:t> на экран!</a:t>
            </a:r>
            <a:endParaRPr sz="28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592" name="Google Shape;592;p108"/>
          <p:cNvSpPr txBox="1">
            <a:spLocks noGrp="1"/>
          </p:cNvSpPr>
          <p:nvPr>
            <p:ph type="subTitle" idx="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p10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Что такое </a:t>
            </a:r>
            <a:r>
              <a:rPr lang="en-GB">
                <a:solidFill>
                  <a:schemeClr val="accent5"/>
                </a:solidFill>
              </a:rPr>
              <a:t>виджет</a:t>
            </a:r>
            <a:r>
              <a:rPr lang="en-GB"/>
              <a:t>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Где вы уже встречались с виджетами?</a:t>
            </a:r>
            <a:endParaRPr/>
          </a:p>
        </p:txBody>
      </p:sp>
      <p:sp>
        <p:nvSpPr>
          <p:cNvPr id="598" name="Google Shape;598;p109"/>
          <p:cNvSpPr txBox="1">
            <a:spLocks noGrp="1"/>
          </p:cNvSpPr>
          <p:nvPr>
            <p:ph type="subTitle" idx="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p110"/>
          <p:cNvSpPr txBox="1"/>
          <p:nvPr/>
        </p:nvSpPr>
        <p:spPr>
          <a:xfrm>
            <a:off x="360000" y="360000"/>
            <a:ext cx="7302600" cy="55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80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Виджет —</a:t>
            </a:r>
            <a:endParaRPr sz="2800">
              <a:solidFill>
                <a:schemeClr val="dk1"/>
              </a:solidFill>
              <a:highlight>
                <a:srgbClr val="FFFFFF"/>
              </a:highlight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605" name="Google Shape;605;p110"/>
          <p:cNvSpPr txBox="1">
            <a:spLocks noGrp="1"/>
          </p:cNvSpPr>
          <p:nvPr>
            <p:ph type="body" idx="1"/>
          </p:nvPr>
        </p:nvSpPr>
        <p:spPr>
          <a:xfrm>
            <a:off x="360000" y="1048575"/>
            <a:ext cx="8430600" cy="31857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100">
                <a:solidFill>
                  <a:schemeClr val="dk1"/>
                </a:solidFill>
                <a:highlight>
                  <a:srgbClr val="FFFFFF"/>
                </a:highlight>
              </a:rPr>
              <a:t>это специальный элемент пользовательского интерфейса, который отображает необходимую информацию или даёт возможность взаимодействовать с операционной системой или приложением.</a:t>
            </a:r>
            <a:endParaRPr sz="2100"/>
          </a:p>
        </p:txBody>
      </p:sp>
      <p:sp>
        <p:nvSpPr>
          <p:cNvPr id="604" name="Google Shape;604;p110"/>
          <p:cNvSpPr txBox="1">
            <a:spLocks noGrp="1"/>
          </p:cNvSpPr>
          <p:nvPr>
            <p:ph type="subTitle" idx="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0" name="Google Shape;610;p111"/>
          <p:cNvGrpSpPr/>
          <p:nvPr/>
        </p:nvGrpSpPr>
        <p:grpSpPr>
          <a:xfrm>
            <a:off x="2060700" y="1871136"/>
            <a:ext cx="5022593" cy="1800832"/>
            <a:chOff x="-55625" y="2994623"/>
            <a:chExt cx="5022593" cy="1800832"/>
          </a:xfrm>
        </p:grpSpPr>
        <p:sp>
          <p:nvSpPr>
            <p:cNvPr id="611" name="Google Shape;611;p111"/>
            <p:cNvSpPr/>
            <p:nvPr/>
          </p:nvSpPr>
          <p:spPr>
            <a:xfrm>
              <a:off x="893017" y="3239152"/>
              <a:ext cx="2007900" cy="131640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F2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12" name="Google Shape;612;p111"/>
            <p:cNvCxnSpPr/>
            <p:nvPr/>
          </p:nvCxnSpPr>
          <p:spPr>
            <a:xfrm rot="10800000" flipH="1">
              <a:off x="1126505" y="3359230"/>
              <a:ext cx="6300" cy="296100"/>
            </a:xfrm>
            <a:prstGeom prst="straightConnector1">
              <a:avLst/>
            </a:prstGeom>
            <a:noFill/>
            <a:ln w="38100" cap="flat" cmpd="sng">
              <a:solidFill>
                <a:srgbClr val="FF9900"/>
              </a:solidFill>
              <a:prstDash val="solid"/>
              <a:round/>
              <a:headEnd type="stealth" w="med" len="med"/>
              <a:tailEnd type="none" w="med" len="med"/>
            </a:ln>
          </p:spPr>
        </p:cxnSp>
        <p:cxnSp>
          <p:nvCxnSpPr>
            <p:cNvPr id="613" name="Google Shape;613;p111"/>
            <p:cNvCxnSpPr>
              <a:stCxn id="614" idx="0"/>
              <a:endCxn id="615" idx="2"/>
            </p:cNvCxnSpPr>
            <p:nvPr/>
          </p:nvCxnSpPr>
          <p:spPr>
            <a:xfrm rot="10800000" flipH="1">
              <a:off x="1328036" y="4006355"/>
              <a:ext cx="449700" cy="364200"/>
            </a:xfrm>
            <a:prstGeom prst="straightConnector1">
              <a:avLst/>
            </a:prstGeom>
            <a:noFill/>
            <a:ln w="38100" cap="flat" cmpd="sng">
              <a:solidFill>
                <a:srgbClr val="FF9900"/>
              </a:solidFill>
              <a:prstDash val="solid"/>
              <a:round/>
              <a:headEnd type="triangle" w="med" len="med"/>
              <a:tailEnd type="none" w="med" len="med"/>
            </a:ln>
          </p:spPr>
        </p:cxnSp>
        <p:cxnSp>
          <p:nvCxnSpPr>
            <p:cNvPr id="616" name="Google Shape;616;p111"/>
            <p:cNvCxnSpPr>
              <a:stCxn id="614" idx="0"/>
              <a:endCxn id="617" idx="2"/>
            </p:cNvCxnSpPr>
            <p:nvPr/>
          </p:nvCxnSpPr>
          <p:spPr>
            <a:xfrm rot="10800000">
              <a:off x="878336" y="4012055"/>
              <a:ext cx="449700" cy="358500"/>
            </a:xfrm>
            <a:prstGeom prst="straightConnector1">
              <a:avLst/>
            </a:prstGeom>
            <a:noFill/>
            <a:ln w="38100" cap="flat" cmpd="sng">
              <a:solidFill>
                <a:srgbClr val="FF9900"/>
              </a:solidFill>
              <a:prstDash val="solid"/>
              <a:round/>
              <a:headEnd type="triangle" w="med" len="med"/>
              <a:tailEnd type="none" w="med" len="med"/>
            </a:ln>
          </p:spPr>
        </p:cxnSp>
        <p:sp>
          <p:nvSpPr>
            <p:cNvPr id="618" name="Google Shape;618;p111"/>
            <p:cNvSpPr/>
            <p:nvPr/>
          </p:nvSpPr>
          <p:spPr>
            <a:xfrm>
              <a:off x="531639" y="2994623"/>
              <a:ext cx="679200" cy="362700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7E33D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111"/>
            <p:cNvSpPr/>
            <p:nvPr/>
          </p:nvSpPr>
          <p:spPr>
            <a:xfrm>
              <a:off x="538818" y="3649361"/>
              <a:ext cx="679200" cy="362700"/>
            </a:xfrm>
            <a:prstGeom prst="rect">
              <a:avLst/>
            </a:prstGeom>
            <a:solidFill>
              <a:srgbClr val="FFFFFF"/>
            </a:solidFill>
            <a:ln w="28575" cap="flat" cmpd="sng">
              <a:solidFill>
                <a:srgbClr val="7E33D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111"/>
            <p:cNvSpPr/>
            <p:nvPr/>
          </p:nvSpPr>
          <p:spPr>
            <a:xfrm>
              <a:off x="1438179" y="3643764"/>
              <a:ext cx="679200" cy="362700"/>
            </a:xfrm>
            <a:prstGeom prst="rect">
              <a:avLst/>
            </a:prstGeom>
            <a:solidFill>
              <a:srgbClr val="FFFFFF"/>
            </a:solidFill>
            <a:ln w="28575" cap="flat" cmpd="sng">
              <a:solidFill>
                <a:srgbClr val="7E33D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111"/>
            <p:cNvSpPr/>
            <p:nvPr/>
          </p:nvSpPr>
          <p:spPr>
            <a:xfrm>
              <a:off x="2536068" y="4364956"/>
              <a:ext cx="2430900" cy="430500"/>
            </a:xfrm>
            <a:prstGeom prst="parallelogram">
              <a:avLst>
                <a:gd name="adj" fmla="val 130335"/>
              </a:avLst>
            </a:prstGeom>
            <a:solidFill>
              <a:srgbClr val="7030A0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0" name="Google Shape;620;p111"/>
            <p:cNvSpPr/>
            <p:nvPr/>
          </p:nvSpPr>
          <p:spPr>
            <a:xfrm>
              <a:off x="2946547" y="3712194"/>
              <a:ext cx="759600" cy="207600"/>
            </a:xfrm>
            <a:prstGeom prst="parallelogram">
              <a:avLst>
                <a:gd name="adj" fmla="val 130335"/>
              </a:avLst>
            </a:prstGeom>
            <a:solidFill>
              <a:srgbClr val="7E33DE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1" name="Google Shape;621;p111"/>
            <p:cNvSpPr/>
            <p:nvPr/>
          </p:nvSpPr>
          <p:spPr>
            <a:xfrm>
              <a:off x="2905752" y="4413762"/>
              <a:ext cx="759600" cy="207600"/>
            </a:xfrm>
            <a:prstGeom prst="parallelogram">
              <a:avLst>
                <a:gd name="adj" fmla="val 130335"/>
              </a:avLst>
            </a:prstGeom>
            <a:noFill/>
            <a:ln w="19050" cap="flat" cmpd="sng">
              <a:solidFill>
                <a:srgbClr val="FFFFFF"/>
              </a:solidFill>
              <a:prstDash val="dot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2" name="Google Shape;622;p111"/>
            <p:cNvSpPr/>
            <p:nvPr/>
          </p:nvSpPr>
          <p:spPr>
            <a:xfrm rot="5404208">
              <a:off x="3541474" y="4047931"/>
              <a:ext cx="245100" cy="24960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8C31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4" name="Google Shape;614;p111"/>
            <p:cNvSpPr/>
            <p:nvPr/>
          </p:nvSpPr>
          <p:spPr>
            <a:xfrm>
              <a:off x="773036" y="4370555"/>
              <a:ext cx="1110000" cy="411300"/>
            </a:xfrm>
            <a:prstGeom prst="rect">
              <a:avLst/>
            </a:prstGeom>
            <a:noFill/>
            <a:ln w="38100" cap="flat" cmpd="sng">
              <a:solidFill>
                <a:srgbClr val="7030A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111"/>
            <p:cNvSpPr txBox="1"/>
            <p:nvPr/>
          </p:nvSpPr>
          <p:spPr>
            <a:xfrm>
              <a:off x="773025" y="4346225"/>
              <a:ext cx="1110000" cy="358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3571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>
                  <a:latin typeface="Montserrat ExtraBold"/>
                  <a:ea typeface="Montserrat ExtraBold"/>
                  <a:cs typeface="Montserrat ExtraBold"/>
                  <a:sym typeface="Montserrat ExtraBold"/>
                </a:rPr>
                <a:t>Виджет</a:t>
              </a:r>
              <a:endParaRPr>
                <a:latin typeface="Montserrat ExtraBold"/>
                <a:ea typeface="Montserrat ExtraBold"/>
                <a:cs typeface="Montserrat ExtraBold"/>
                <a:sym typeface="Montserrat ExtraBold"/>
              </a:endParaRPr>
            </a:p>
          </p:txBody>
        </p:sp>
        <p:sp>
          <p:nvSpPr>
            <p:cNvPr id="624" name="Google Shape;624;p111"/>
            <p:cNvSpPr txBox="1"/>
            <p:nvPr/>
          </p:nvSpPr>
          <p:spPr>
            <a:xfrm>
              <a:off x="1430300" y="3685981"/>
              <a:ext cx="714900" cy="254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35714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00"/>
                <a:buFont typeface="Arial"/>
                <a:buNone/>
              </a:pPr>
              <a:r>
                <a:rPr lang="en-GB" sz="900">
                  <a:solidFill>
                    <a:srgbClr val="434343"/>
                  </a:solidFill>
                  <a:latin typeface="Montserrat ExtraBold"/>
                  <a:ea typeface="Montserrat ExtraBold"/>
                  <a:cs typeface="Montserrat ExtraBold"/>
                  <a:sym typeface="Montserrat ExtraBold"/>
                </a:rPr>
                <a:t>Виджет</a:t>
              </a:r>
              <a:endParaRPr sz="900">
                <a:solidFill>
                  <a:srgbClr val="43434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endParaRPr>
            </a:p>
          </p:txBody>
        </p:sp>
        <p:sp>
          <p:nvSpPr>
            <p:cNvPr id="625" name="Google Shape;625;p111"/>
            <p:cNvSpPr txBox="1"/>
            <p:nvPr/>
          </p:nvSpPr>
          <p:spPr>
            <a:xfrm>
              <a:off x="482747" y="3021773"/>
              <a:ext cx="791400" cy="362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35714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00"/>
                <a:buFont typeface="Arial"/>
                <a:buNone/>
              </a:pPr>
              <a:r>
                <a:rPr lang="en-GB" sz="1000">
                  <a:solidFill>
                    <a:srgbClr val="666666"/>
                  </a:solidFill>
                  <a:latin typeface="Montserrat ExtraBold"/>
                  <a:ea typeface="Montserrat ExtraBold"/>
                  <a:cs typeface="Montserrat ExtraBold"/>
                  <a:sym typeface="Montserrat ExtraBold"/>
                </a:rPr>
                <a:t>Виджет</a:t>
              </a:r>
              <a:endParaRPr sz="1000">
                <a:solidFill>
                  <a:srgbClr val="666666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endParaRPr>
            </a:p>
          </p:txBody>
        </p:sp>
        <p:sp>
          <p:nvSpPr>
            <p:cNvPr id="626" name="Google Shape;626;p111"/>
            <p:cNvSpPr txBox="1"/>
            <p:nvPr/>
          </p:nvSpPr>
          <p:spPr>
            <a:xfrm>
              <a:off x="511115" y="3685981"/>
              <a:ext cx="714900" cy="254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35714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00"/>
                <a:buFont typeface="Arial"/>
                <a:buNone/>
              </a:pPr>
              <a:r>
                <a:rPr lang="en-GB" sz="900">
                  <a:solidFill>
                    <a:srgbClr val="434343"/>
                  </a:solidFill>
                  <a:latin typeface="Montserrat ExtraBold"/>
                  <a:ea typeface="Montserrat ExtraBold"/>
                  <a:cs typeface="Montserrat ExtraBold"/>
                  <a:sym typeface="Montserrat ExtraBold"/>
                </a:rPr>
                <a:t>Виджет</a:t>
              </a:r>
              <a:endParaRPr sz="900">
                <a:solidFill>
                  <a:srgbClr val="43434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endParaRPr>
            </a:p>
          </p:txBody>
        </p:sp>
        <p:sp>
          <p:nvSpPr>
            <p:cNvPr id="627" name="Google Shape;627;p111"/>
            <p:cNvSpPr txBox="1"/>
            <p:nvPr/>
          </p:nvSpPr>
          <p:spPr>
            <a:xfrm>
              <a:off x="-55551" y="4091900"/>
              <a:ext cx="987000" cy="268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3571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00" i="1">
                  <a:latin typeface="Montserrat"/>
                  <a:ea typeface="Montserrat"/>
                  <a:cs typeface="Montserrat"/>
                  <a:sym typeface="Montserrat"/>
                </a:rPr>
                <a:t>Родитель</a:t>
              </a:r>
              <a:endParaRPr sz="1200" i="1"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28" name="Google Shape;628;p111"/>
            <p:cNvSpPr txBox="1"/>
            <p:nvPr/>
          </p:nvSpPr>
          <p:spPr>
            <a:xfrm>
              <a:off x="-55625" y="3369200"/>
              <a:ext cx="987000" cy="268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3571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00" i="1">
                  <a:latin typeface="Montserrat"/>
                  <a:ea typeface="Montserrat"/>
                  <a:cs typeface="Montserrat"/>
                  <a:sym typeface="Montserrat"/>
                </a:rPr>
                <a:t>Родитель</a:t>
              </a:r>
              <a:endParaRPr sz="1200" i="1"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29" name="Google Shape;629;p111"/>
            <p:cNvSpPr/>
            <p:nvPr/>
          </p:nvSpPr>
          <p:spPr>
            <a:xfrm>
              <a:off x="3684220" y="3724159"/>
              <a:ext cx="759600" cy="207600"/>
            </a:xfrm>
            <a:prstGeom prst="parallelogram">
              <a:avLst>
                <a:gd name="adj" fmla="val 130335"/>
              </a:avLst>
            </a:prstGeom>
            <a:solidFill>
              <a:srgbClr val="7E33DE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0" name="Google Shape;630;p111"/>
            <p:cNvSpPr/>
            <p:nvPr/>
          </p:nvSpPr>
          <p:spPr>
            <a:xfrm>
              <a:off x="3638727" y="4413762"/>
              <a:ext cx="759600" cy="207600"/>
            </a:xfrm>
            <a:prstGeom prst="parallelogram">
              <a:avLst>
                <a:gd name="adj" fmla="val 130335"/>
              </a:avLst>
            </a:prstGeom>
            <a:noFill/>
            <a:ln w="19050" cap="flat" cmpd="sng">
              <a:solidFill>
                <a:srgbClr val="FFFFFF"/>
              </a:solidFill>
              <a:prstDash val="dot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1" name="Google Shape;631;p111"/>
            <p:cNvSpPr/>
            <p:nvPr/>
          </p:nvSpPr>
          <p:spPr>
            <a:xfrm>
              <a:off x="3088351" y="3278845"/>
              <a:ext cx="505800" cy="132600"/>
            </a:xfrm>
            <a:prstGeom prst="parallelogram">
              <a:avLst>
                <a:gd name="adj" fmla="val 130335"/>
              </a:avLst>
            </a:prstGeom>
            <a:solidFill>
              <a:srgbClr val="B4A7D6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2" name="Google Shape;632;p111"/>
            <p:cNvSpPr/>
            <p:nvPr/>
          </p:nvSpPr>
          <p:spPr>
            <a:xfrm>
              <a:off x="3062750" y="3731923"/>
              <a:ext cx="505800" cy="132600"/>
            </a:xfrm>
            <a:prstGeom prst="parallelogram">
              <a:avLst>
                <a:gd name="adj" fmla="val 130335"/>
              </a:avLst>
            </a:prstGeom>
            <a:noFill/>
            <a:ln w="19050" cap="flat" cmpd="sng">
              <a:solidFill>
                <a:srgbClr val="FFFFFF"/>
              </a:solidFill>
              <a:prstDash val="dot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3" name="Google Shape;633;p111"/>
            <p:cNvSpPr/>
            <p:nvPr/>
          </p:nvSpPr>
          <p:spPr>
            <a:xfrm rot="5404208">
              <a:off x="3541474" y="3358328"/>
              <a:ext cx="245100" cy="24960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8C31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34" name="Google Shape;634;p111"/>
          <p:cNvSpPr txBox="1"/>
          <p:nvPr/>
        </p:nvSpPr>
        <p:spPr>
          <a:xfrm>
            <a:off x="254850" y="869950"/>
            <a:ext cx="73704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ontserrat"/>
              <a:buChar char="➔"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Это прямоугольники, которые могут накладываться друг на друга.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35" name="Google Shape;635;p111"/>
          <p:cNvSpPr txBox="1"/>
          <p:nvPr/>
        </p:nvSpPr>
        <p:spPr>
          <a:xfrm>
            <a:off x="254850" y="4077175"/>
            <a:ext cx="73704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ontserrat"/>
              <a:buChar char="➔"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Виджеты могут реагировать на события.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36" name="Google Shape;636;p111"/>
          <p:cNvSpPr txBox="1">
            <a:spLocks noGrp="1"/>
          </p:cNvSpPr>
          <p:nvPr>
            <p:ph type="subTitle" idx="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7" name="Google Shape;637;p111"/>
          <p:cNvSpPr txBox="1"/>
          <p:nvPr/>
        </p:nvSpPr>
        <p:spPr>
          <a:xfrm>
            <a:off x="360000" y="312650"/>
            <a:ext cx="7171800" cy="8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800">
                <a:latin typeface="Montserrat Black"/>
                <a:ea typeface="Montserrat Black"/>
                <a:cs typeface="Montserrat Black"/>
                <a:sym typeface="Montserrat Black"/>
              </a:rPr>
              <a:t>Что мы уже знаем о виджетах?</a:t>
            </a:r>
            <a:endParaRPr sz="2800">
              <a:solidFill>
                <a:srgbClr val="38BD60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8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К старту готовы! 🚀</a:t>
            </a:r>
            <a:endParaRPr/>
          </a:p>
        </p:txBody>
      </p:sp>
      <p:sp>
        <p:nvSpPr>
          <p:cNvPr id="422" name="Google Shape;422;p8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 dirty="0" err="1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Вы</a:t>
            </a:r>
            <a:r>
              <a:rPr lang="en-GB" sz="2100" dirty="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 </a:t>
            </a:r>
            <a:r>
              <a:rPr lang="en-GB" sz="2100" dirty="0" err="1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будете</a:t>
            </a:r>
            <a:r>
              <a:rPr lang="en-GB" sz="2100" dirty="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 </a:t>
            </a:r>
            <a:r>
              <a:rPr lang="en-GB" sz="2100" dirty="0" err="1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учиться</a:t>
            </a:r>
            <a:r>
              <a:rPr lang="en-GB" sz="2100" dirty="0">
                <a:solidFill>
                  <a:schemeClr val="dk1"/>
                </a:solidFill>
              </a:rPr>
              <a:t>:</a:t>
            </a:r>
            <a:endParaRPr sz="2100" dirty="0">
              <a:solidFill>
                <a:schemeClr val="dk1"/>
              </a:solidFill>
            </a:endParaRPr>
          </a:p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Char char="➜"/>
            </a:pPr>
            <a:r>
              <a:rPr lang="en-GB" sz="2100" dirty="0" err="1">
                <a:solidFill>
                  <a:schemeClr val="dk1"/>
                </a:solidFill>
              </a:rPr>
              <a:t>создавать</a:t>
            </a:r>
            <a:r>
              <a:rPr lang="en-GB" sz="2100" dirty="0">
                <a:solidFill>
                  <a:schemeClr val="dk1"/>
                </a:solidFill>
              </a:rPr>
              <a:t> </a:t>
            </a:r>
            <a:r>
              <a:rPr lang="en-GB" sz="2100" dirty="0" err="1">
                <a:solidFill>
                  <a:schemeClr val="dk1"/>
                </a:solidFill>
              </a:rPr>
              <a:t>собственные</a:t>
            </a:r>
            <a:r>
              <a:rPr lang="en-GB" sz="2100" dirty="0">
                <a:solidFill>
                  <a:schemeClr val="dk1"/>
                </a:solidFill>
              </a:rPr>
              <a:t> IT-</a:t>
            </a:r>
            <a:r>
              <a:rPr lang="en-GB" sz="2100" dirty="0" err="1">
                <a:solidFill>
                  <a:schemeClr val="dk1"/>
                </a:solidFill>
              </a:rPr>
              <a:t>продукты</a:t>
            </a:r>
            <a:r>
              <a:rPr lang="en-GB" sz="2100" dirty="0">
                <a:solidFill>
                  <a:schemeClr val="dk1"/>
                </a:solidFill>
              </a:rPr>
              <a:t>; </a:t>
            </a:r>
            <a:endParaRPr sz="2100" dirty="0">
              <a:solidFill>
                <a:schemeClr val="dk1"/>
              </a:solidFill>
            </a:endParaRPr>
          </a:p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Char char="➜"/>
            </a:pPr>
            <a:r>
              <a:rPr lang="en-GB" sz="2100" dirty="0" err="1">
                <a:solidFill>
                  <a:schemeClr val="dk1"/>
                </a:solidFill>
              </a:rPr>
              <a:t>продвигать</a:t>
            </a:r>
            <a:r>
              <a:rPr lang="en-GB" sz="2100" dirty="0">
                <a:solidFill>
                  <a:schemeClr val="dk1"/>
                </a:solidFill>
              </a:rPr>
              <a:t> </a:t>
            </a:r>
            <a:r>
              <a:rPr lang="en-GB" sz="2100" dirty="0" err="1">
                <a:solidFill>
                  <a:schemeClr val="dk1"/>
                </a:solidFill>
              </a:rPr>
              <a:t>их</a:t>
            </a:r>
            <a:r>
              <a:rPr lang="en-GB" sz="2100" dirty="0">
                <a:solidFill>
                  <a:schemeClr val="dk1"/>
                </a:solidFill>
              </a:rPr>
              <a:t> на </a:t>
            </a:r>
            <a:r>
              <a:rPr lang="en-GB" sz="2100" dirty="0" err="1">
                <a:solidFill>
                  <a:schemeClr val="dk1"/>
                </a:solidFill>
              </a:rPr>
              <a:t>рынке</a:t>
            </a:r>
            <a:r>
              <a:rPr lang="en-GB" sz="2100" dirty="0">
                <a:solidFill>
                  <a:schemeClr val="dk1"/>
                </a:solidFill>
              </a:rPr>
              <a:t>;</a:t>
            </a:r>
            <a:endParaRPr sz="2100" dirty="0">
              <a:solidFill>
                <a:schemeClr val="dk1"/>
              </a:solidFill>
            </a:endParaRPr>
          </a:p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Char char="➜"/>
            </a:pPr>
            <a:r>
              <a:rPr lang="en-GB" sz="2100" dirty="0" err="1">
                <a:solidFill>
                  <a:schemeClr val="dk1"/>
                </a:solidFill>
              </a:rPr>
              <a:t>завоёвывать</a:t>
            </a:r>
            <a:r>
              <a:rPr lang="en-GB" sz="2100" dirty="0">
                <a:solidFill>
                  <a:schemeClr val="dk1"/>
                </a:solidFill>
              </a:rPr>
              <a:t> </a:t>
            </a:r>
            <a:r>
              <a:rPr lang="en-GB" sz="2100" dirty="0" err="1">
                <a:solidFill>
                  <a:schemeClr val="dk1"/>
                </a:solidFill>
              </a:rPr>
              <a:t>внимание</a:t>
            </a:r>
            <a:r>
              <a:rPr lang="en-GB" sz="2100" dirty="0">
                <a:solidFill>
                  <a:schemeClr val="dk1"/>
                </a:solidFill>
              </a:rPr>
              <a:t> и </a:t>
            </a:r>
            <a:r>
              <a:rPr lang="en-GB" sz="2100" dirty="0" err="1">
                <a:solidFill>
                  <a:schemeClr val="dk1"/>
                </a:solidFill>
              </a:rPr>
              <a:t>интерес</a:t>
            </a:r>
            <a:r>
              <a:rPr lang="en-GB" sz="2100" dirty="0">
                <a:solidFill>
                  <a:schemeClr val="dk1"/>
                </a:solidFill>
              </a:rPr>
              <a:t> </a:t>
            </a:r>
            <a:r>
              <a:rPr lang="en-GB" sz="2100" dirty="0" err="1">
                <a:solidFill>
                  <a:schemeClr val="dk1"/>
                </a:solidFill>
              </a:rPr>
              <a:t>пользователей</a:t>
            </a:r>
            <a:r>
              <a:rPr lang="en-GB" sz="2100" dirty="0">
                <a:solidFill>
                  <a:schemeClr val="dk1"/>
                </a:solidFill>
              </a:rPr>
              <a:t>.</a:t>
            </a:r>
            <a:endParaRPr sz="21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1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1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 dirty="0"/>
          </a:p>
        </p:txBody>
      </p:sp>
      <p:sp>
        <p:nvSpPr>
          <p:cNvPr id="423" name="Google Shape;423;p87"/>
          <p:cNvSpPr txBox="1">
            <a:spLocks noGrp="1"/>
          </p:cNvSpPr>
          <p:nvPr>
            <p:ph type="subTitle" idx="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Обсуждение: Мобильная разработка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Google Shape;642;p112"/>
          <p:cNvSpPr txBox="1"/>
          <p:nvPr/>
        </p:nvSpPr>
        <p:spPr>
          <a:xfrm>
            <a:off x="353725" y="385775"/>
            <a:ext cx="7171800" cy="8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3000">
                <a:latin typeface="Montserrat Black"/>
                <a:ea typeface="Montserrat Black"/>
                <a:cs typeface="Montserrat Black"/>
                <a:sym typeface="Montserrat Black"/>
              </a:rPr>
              <a:t>Работа с виджетами</a:t>
            </a:r>
            <a:endParaRPr sz="3000">
              <a:solidFill>
                <a:srgbClr val="38BD60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643" name="Google Shape;643;p112"/>
          <p:cNvSpPr txBox="1"/>
          <p:nvPr/>
        </p:nvSpPr>
        <p:spPr>
          <a:xfrm>
            <a:off x="254850" y="1250950"/>
            <a:ext cx="60153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1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PyQt    </a:t>
            </a:r>
            <a:r>
              <a:rPr lang="en-GB" sz="2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Каждый виджет без родителя </a:t>
            </a:r>
            <a:br>
              <a:rPr lang="en-GB" sz="2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GB" sz="2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		отображается в новом окне.</a:t>
            </a:r>
            <a:endParaRPr sz="2100">
              <a:solidFill>
                <a:srgbClr val="7E33D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44" name="Google Shape;644;p112"/>
          <p:cNvSpPr txBox="1"/>
          <p:nvPr/>
        </p:nvSpPr>
        <p:spPr>
          <a:xfrm>
            <a:off x="996900" y="3455400"/>
            <a:ext cx="5898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1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Почему не создаётся много окон?</a:t>
            </a:r>
            <a:endParaRPr sz="21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45" name="Google Shape;645;p112"/>
          <p:cNvSpPr/>
          <p:nvPr/>
        </p:nvSpPr>
        <p:spPr>
          <a:xfrm>
            <a:off x="6727600" y="1563325"/>
            <a:ext cx="522000" cy="379800"/>
          </a:xfrm>
          <a:prstGeom prst="rect">
            <a:avLst/>
          </a:prstGeom>
          <a:solidFill>
            <a:schemeClr val="accent5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6" name="Google Shape;646;p112"/>
          <p:cNvSpPr/>
          <p:nvPr/>
        </p:nvSpPr>
        <p:spPr>
          <a:xfrm>
            <a:off x="7009800" y="1329125"/>
            <a:ext cx="522000" cy="379800"/>
          </a:xfrm>
          <a:prstGeom prst="rect">
            <a:avLst/>
          </a:prstGeom>
          <a:solidFill>
            <a:schemeClr val="accent5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7" name="Google Shape;647;p112"/>
          <p:cNvSpPr/>
          <p:nvPr/>
        </p:nvSpPr>
        <p:spPr>
          <a:xfrm>
            <a:off x="6422800" y="1410925"/>
            <a:ext cx="522000" cy="379800"/>
          </a:xfrm>
          <a:prstGeom prst="rect">
            <a:avLst/>
          </a:prstGeom>
          <a:solidFill>
            <a:schemeClr val="accent5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8" name="Google Shape;648;p112"/>
          <p:cNvSpPr txBox="1"/>
          <p:nvPr/>
        </p:nvSpPr>
        <p:spPr>
          <a:xfrm>
            <a:off x="254850" y="2317750"/>
            <a:ext cx="60153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1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Kivy </a:t>
            </a:r>
            <a:r>
              <a:rPr lang="en-GB" sz="2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	build возвращает один главный</a:t>
            </a:r>
            <a:br>
              <a:rPr lang="en-GB" sz="2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GB" sz="2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		виджет в одном окне.</a:t>
            </a:r>
            <a:endParaRPr sz="2100">
              <a:solidFill>
                <a:srgbClr val="7E33D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49" name="Google Shape;649;p112"/>
          <p:cNvSpPr/>
          <p:nvPr/>
        </p:nvSpPr>
        <p:spPr>
          <a:xfrm>
            <a:off x="6775750" y="2298663"/>
            <a:ext cx="425700" cy="567000"/>
          </a:xfrm>
          <a:prstGeom prst="rect">
            <a:avLst/>
          </a:prstGeom>
          <a:solidFill>
            <a:schemeClr val="accent5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0" name="Google Shape;650;p112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p113"/>
          <p:cNvSpPr txBox="1"/>
          <p:nvPr/>
        </p:nvSpPr>
        <p:spPr>
          <a:xfrm>
            <a:off x="363450" y="1088700"/>
            <a:ext cx="8417100" cy="180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SzPts val="2100"/>
              <a:buFont typeface="Montserrat"/>
              <a:buChar char="➔"/>
            </a:pPr>
            <a:r>
              <a:rPr lang="en-GB" sz="2100">
                <a:latin typeface="Montserrat"/>
                <a:ea typeface="Montserrat"/>
                <a:cs typeface="Montserrat"/>
                <a:sym typeface="Montserrat"/>
              </a:rPr>
              <a:t>Экран мобильных устройств меньше.</a:t>
            </a:r>
            <a:br>
              <a:rPr lang="en-GB" sz="2100">
                <a:latin typeface="Montserrat"/>
                <a:ea typeface="Montserrat"/>
                <a:cs typeface="Montserrat"/>
                <a:sym typeface="Montserrat"/>
              </a:rPr>
            </a:br>
            <a:endParaRPr sz="2100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SzPts val="2100"/>
              <a:buFont typeface="Montserrat"/>
              <a:buChar char="➔"/>
            </a:pPr>
            <a:r>
              <a:rPr lang="en-GB" sz="2100">
                <a:latin typeface="Montserrat"/>
                <a:ea typeface="Montserrat"/>
                <a:cs typeface="Montserrat"/>
                <a:sym typeface="Montserrat"/>
              </a:rPr>
              <a:t>В мобильных ОС может не быть окон, которые пользователь размещает как хочет. Приложению отдаётся фиксированная часть экрана. </a:t>
            </a:r>
            <a:endParaRPr sz="21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56" name="Google Shape;656;p113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7" name="Google Shape;657;p113"/>
          <p:cNvSpPr txBox="1"/>
          <p:nvPr/>
        </p:nvSpPr>
        <p:spPr>
          <a:xfrm>
            <a:off x="353725" y="391200"/>
            <a:ext cx="71718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3000">
                <a:latin typeface="Montserrat Black"/>
                <a:ea typeface="Montserrat Black"/>
                <a:cs typeface="Montserrat Black"/>
                <a:sym typeface="Montserrat Black"/>
              </a:rPr>
              <a:t>Работа с виджетами</a:t>
            </a:r>
            <a:endParaRPr sz="3000">
              <a:solidFill>
                <a:srgbClr val="38BD60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p114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3" name="Google Shape;663;p114"/>
          <p:cNvSpPr txBox="1"/>
          <p:nvPr/>
        </p:nvSpPr>
        <p:spPr>
          <a:xfrm>
            <a:off x="353725" y="1548750"/>
            <a:ext cx="7814400" cy="150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3000">
                <a:latin typeface="Montserrat Black"/>
                <a:ea typeface="Montserrat Black"/>
                <a:cs typeface="Montserrat Black"/>
                <a:sym typeface="Montserrat Black"/>
              </a:rPr>
              <a:t>Какие виджеты могут понадобиться при разработке приложения?</a:t>
            </a:r>
            <a:endParaRPr sz="3000"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Google Shape;668;p115"/>
          <p:cNvSpPr txBox="1"/>
          <p:nvPr/>
        </p:nvSpPr>
        <p:spPr>
          <a:xfrm>
            <a:off x="2769450" y="1250950"/>
            <a:ext cx="51762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Любой визуальный элемент (кнопка, поле для ввода и так далее).</a:t>
            </a:r>
            <a:endParaRPr sz="2000">
              <a:solidFill>
                <a:srgbClr val="7E33D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69" name="Google Shape;669;p115"/>
          <p:cNvSpPr txBox="1"/>
          <p:nvPr/>
        </p:nvSpPr>
        <p:spPr>
          <a:xfrm>
            <a:off x="360000" y="312650"/>
            <a:ext cx="7171800" cy="8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3000">
                <a:latin typeface="Montserrat Black"/>
                <a:ea typeface="Montserrat Black"/>
                <a:cs typeface="Montserrat Black"/>
                <a:sym typeface="Montserrat Black"/>
              </a:rPr>
              <a:t>Типы виджетов</a:t>
            </a:r>
            <a:endParaRPr sz="3000">
              <a:solidFill>
                <a:srgbClr val="38BD60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670" name="Google Shape;670;p115"/>
          <p:cNvSpPr txBox="1"/>
          <p:nvPr/>
        </p:nvSpPr>
        <p:spPr>
          <a:xfrm>
            <a:off x="635850" y="1250950"/>
            <a:ext cx="33993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>
                <a:solidFill>
                  <a:schemeClr val="accen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Элемент </a:t>
            </a:r>
            <a:br>
              <a:rPr lang="en-GB" sz="2000">
                <a:solidFill>
                  <a:schemeClr val="accen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r>
              <a:rPr lang="en-GB" sz="2000">
                <a:solidFill>
                  <a:schemeClr val="accen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интерфейса</a:t>
            </a:r>
            <a:endParaRPr sz="2000">
              <a:solidFill>
                <a:srgbClr val="7E33DE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671" name="Google Shape;671;p115"/>
          <p:cNvSpPr txBox="1"/>
          <p:nvPr/>
        </p:nvSpPr>
        <p:spPr>
          <a:xfrm>
            <a:off x="1397850" y="2241550"/>
            <a:ext cx="60153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914400" lvl="0" indent="45720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Виджет, умеющий организовать </a:t>
            </a:r>
            <a:b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	элементы на одном экране.</a:t>
            </a:r>
            <a:endParaRPr sz="2000">
              <a:solidFill>
                <a:srgbClr val="7E33D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72" name="Google Shape;672;p115"/>
          <p:cNvSpPr txBox="1"/>
          <p:nvPr/>
        </p:nvSpPr>
        <p:spPr>
          <a:xfrm>
            <a:off x="635850" y="2241550"/>
            <a:ext cx="13347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>
                <a:solidFill>
                  <a:schemeClr val="accen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Layout</a:t>
            </a:r>
            <a:endParaRPr sz="2000">
              <a:solidFill>
                <a:srgbClr val="7E33DE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673" name="Google Shape;673;p115"/>
          <p:cNvSpPr txBox="1"/>
          <p:nvPr/>
        </p:nvSpPr>
        <p:spPr>
          <a:xfrm>
            <a:off x="1437150" y="3232150"/>
            <a:ext cx="58593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914400" lvl="0" indent="45720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Виджет, умеющий </a:t>
            </a:r>
            <a:b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	организовать </a:t>
            </a:r>
            <a:b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	последовательность экранов.</a:t>
            </a:r>
            <a:endParaRPr sz="2000">
              <a:solidFill>
                <a:srgbClr val="7E33D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74" name="Google Shape;674;p115"/>
          <p:cNvSpPr txBox="1"/>
          <p:nvPr/>
        </p:nvSpPr>
        <p:spPr>
          <a:xfrm>
            <a:off x="635850" y="3232150"/>
            <a:ext cx="23091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>
                <a:solidFill>
                  <a:schemeClr val="accen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Screen manager</a:t>
            </a:r>
            <a:endParaRPr sz="2000">
              <a:solidFill>
                <a:srgbClr val="7E33DE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675" name="Google Shape;675;p115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6" name="Google Shape;676;p115"/>
          <p:cNvSpPr/>
          <p:nvPr/>
        </p:nvSpPr>
        <p:spPr>
          <a:xfrm>
            <a:off x="424650" y="1327499"/>
            <a:ext cx="7961700" cy="652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p116"/>
          <p:cNvSpPr txBox="1"/>
          <p:nvPr/>
        </p:nvSpPr>
        <p:spPr>
          <a:xfrm>
            <a:off x="360000" y="312650"/>
            <a:ext cx="7171800" cy="8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3000">
                <a:latin typeface="Montserrat Black"/>
                <a:ea typeface="Montserrat Black"/>
                <a:cs typeface="Montserrat Black"/>
                <a:sym typeface="Montserrat Black"/>
              </a:rPr>
              <a:t>Основные виджеты —</a:t>
            </a:r>
            <a:endParaRPr sz="3000">
              <a:latin typeface="Montserrat Black"/>
              <a:ea typeface="Montserrat Black"/>
              <a:cs typeface="Montserrat Black"/>
              <a:sym typeface="Montserrat Black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3000">
                <a:latin typeface="Montserrat Black"/>
                <a:ea typeface="Montserrat Black"/>
                <a:cs typeface="Montserrat Black"/>
                <a:sym typeface="Montserrat Black"/>
              </a:rPr>
              <a:t>элементы интерфейса в Kivy</a:t>
            </a:r>
            <a:endParaRPr sz="3000"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682" name="Google Shape;682;p116"/>
          <p:cNvSpPr txBox="1"/>
          <p:nvPr/>
        </p:nvSpPr>
        <p:spPr>
          <a:xfrm>
            <a:off x="445250" y="1551200"/>
            <a:ext cx="3000000" cy="267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2000" b="1">
                <a:solidFill>
                  <a:schemeClr val="accent1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Label</a:t>
            </a:r>
            <a:endParaRPr b="1">
              <a:solidFill>
                <a:schemeClr val="accent1"/>
              </a:solidFill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2000" b="1">
                <a:solidFill>
                  <a:schemeClr val="accent1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Button</a:t>
            </a:r>
            <a:endParaRPr b="1">
              <a:solidFill>
                <a:schemeClr val="accent1"/>
              </a:solidFill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000" b="1">
                <a:solidFill>
                  <a:schemeClr val="accent1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Text Input</a:t>
            </a:r>
            <a:endParaRPr b="1">
              <a:solidFill>
                <a:schemeClr val="accent1"/>
              </a:solidFill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000" b="1">
                <a:solidFill>
                  <a:schemeClr val="accent1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Toggle button</a:t>
            </a:r>
            <a:endParaRPr b="1">
              <a:solidFill>
                <a:schemeClr val="accent1"/>
              </a:solidFill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2000" b="1">
                <a:solidFill>
                  <a:schemeClr val="accent1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CheckBox</a:t>
            </a:r>
            <a:endParaRPr b="1">
              <a:solidFill>
                <a:schemeClr val="accent1"/>
              </a:solidFill>
            </a:endParaRPr>
          </a:p>
          <a:p>
            <a:pPr marL="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r>
              <a:rPr lang="en-GB" sz="2000" b="1">
                <a:solidFill>
                  <a:schemeClr val="accent1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Image</a:t>
            </a:r>
            <a:endParaRPr sz="200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683" name="Google Shape;683;p116"/>
          <p:cNvSpPr txBox="1"/>
          <p:nvPr/>
        </p:nvSpPr>
        <p:spPr>
          <a:xfrm>
            <a:off x="3340850" y="1551200"/>
            <a:ext cx="3000000" cy="267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Надпись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Кнопка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Поле ввода текста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Переключатель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Флажок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r>
              <a:rPr lang="en-GB" sz="2000">
                <a:solidFill>
                  <a:schemeClr val="dk1"/>
                </a:solidFill>
                <a:uFill>
                  <a:noFill/>
                </a:uFill>
                <a:latin typeface="Montserrat Medium"/>
                <a:ea typeface="Montserrat Medium"/>
                <a:cs typeface="Montserrat Medium"/>
                <a:sym typeface="Montserrat Medium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Картинка</a:t>
            </a:r>
            <a:endParaRPr sz="2000">
              <a:solidFill>
                <a:schemeClr val="dk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684" name="Google Shape;684;p116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p117"/>
          <p:cNvSpPr txBox="1"/>
          <p:nvPr/>
        </p:nvSpPr>
        <p:spPr>
          <a:xfrm>
            <a:off x="3340850" y="1932200"/>
            <a:ext cx="3398400" cy="180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Индикатор прогресса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Ползунок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Переключатель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Видео</a:t>
            </a:r>
            <a:endParaRPr sz="2000">
              <a:solidFill>
                <a:schemeClr val="dk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690" name="Google Shape;690;p117"/>
          <p:cNvSpPr txBox="1"/>
          <p:nvPr/>
        </p:nvSpPr>
        <p:spPr>
          <a:xfrm>
            <a:off x="360000" y="1932200"/>
            <a:ext cx="2172900" cy="180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2000" b="1">
                <a:solidFill>
                  <a:schemeClr val="accent1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Progress Bar</a:t>
            </a:r>
            <a:endParaRPr b="1">
              <a:solidFill>
                <a:schemeClr val="accent1"/>
              </a:solidFill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2000" b="1">
                <a:solidFill>
                  <a:schemeClr val="accent1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Slider</a:t>
            </a:r>
            <a:endParaRPr b="1">
              <a:solidFill>
                <a:schemeClr val="accent1"/>
              </a:solidFill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2000" b="1">
                <a:solidFill>
                  <a:schemeClr val="accent1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Switch</a:t>
            </a:r>
            <a:endParaRPr b="1">
              <a:solidFill>
                <a:schemeClr val="accent1"/>
              </a:solidFill>
            </a:endParaRPr>
          </a:p>
          <a:p>
            <a:pPr marL="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r>
              <a:rPr lang="en-GB" sz="2000" b="1">
                <a:solidFill>
                  <a:schemeClr val="accent1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Video</a:t>
            </a:r>
            <a:endParaRPr sz="2000" b="1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91" name="Google Shape;691;p117"/>
          <p:cNvSpPr txBox="1"/>
          <p:nvPr/>
        </p:nvSpPr>
        <p:spPr>
          <a:xfrm>
            <a:off x="360000" y="312650"/>
            <a:ext cx="7171800" cy="8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3000">
                <a:latin typeface="Montserrat Black"/>
                <a:ea typeface="Montserrat Black"/>
                <a:cs typeface="Montserrat Black"/>
                <a:sym typeface="Montserrat Black"/>
              </a:rPr>
              <a:t>Основные виджеты —</a:t>
            </a:r>
            <a:endParaRPr sz="3000">
              <a:latin typeface="Montserrat Black"/>
              <a:ea typeface="Montserrat Black"/>
              <a:cs typeface="Montserrat Black"/>
              <a:sym typeface="Montserrat Black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3000">
                <a:latin typeface="Montserrat Black"/>
                <a:ea typeface="Montserrat Black"/>
                <a:cs typeface="Montserrat Black"/>
                <a:sym typeface="Montserrat Black"/>
              </a:rPr>
              <a:t>элементы интерфейса в Kivy</a:t>
            </a:r>
            <a:endParaRPr sz="3000"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692" name="Google Shape;692;p117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p11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Создание виджета</a:t>
            </a:r>
            <a:endParaRPr/>
          </a:p>
        </p:txBody>
      </p:sp>
      <p:sp>
        <p:nvSpPr>
          <p:cNvPr id="698" name="Google Shape;698;p118"/>
          <p:cNvSpPr txBox="1">
            <a:spLocks noGrp="1"/>
          </p:cNvSpPr>
          <p:nvPr>
            <p:ph type="subTitle" idx="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9" name="Google Shape;699;p118"/>
          <p:cNvSpPr/>
          <p:nvPr/>
        </p:nvSpPr>
        <p:spPr>
          <a:xfrm>
            <a:off x="1883400" y="1795050"/>
            <a:ext cx="5401200" cy="7356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Roboto Mono"/>
                <a:ea typeface="Roboto Mono"/>
                <a:cs typeface="Roboto Mono"/>
                <a:sym typeface="Roboto Mono"/>
              </a:rPr>
              <a:t>имя_объекта = Название_виджета(параметры)</a:t>
            </a:r>
            <a:endParaRPr sz="1600"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700" name="Google Shape;700;p118"/>
          <p:cNvSpPr txBox="1"/>
          <p:nvPr/>
        </p:nvSpPr>
        <p:spPr>
          <a:xfrm>
            <a:off x="360000" y="1176025"/>
            <a:ext cx="8448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Общая структура создания виджета: </a:t>
            </a:r>
            <a:endParaRPr sz="20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01" name="Google Shape;701;p118"/>
          <p:cNvSpPr/>
          <p:nvPr/>
        </p:nvSpPr>
        <p:spPr>
          <a:xfrm>
            <a:off x="1883400" y="3237525"/>
            <a:ext cx="5401200" cy="7356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Roboto Mono"/>
                <a:ea typeface="Roboto Mono"/>
                <a:cs typeface="Roboto Mono"/>
                <a:sym typeface="Roboto Mono"/>
              </a:rPr>
              <a:t>txt = Label(</a:t>
            </a:r>
            <a:r>
              <a:rPr lang="en-GB" sz="16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text</a:t>
            </a:r>
            <a:r>
              <a:rPr lang="en-GB" sz="1600">
                <a:solidFill>
                  <a:srgbClr val="3C78D8"/>
                </a:solidFill>
                <a:latin typeface="Roboto Mono"/>
                <a:ea typeface="Roboto Mono"/>
                <a:cs typeface="Roboto Mono"/>
                <a:sym typeface="Roboto Mono"/>
              </a:rPr>
              <a:t> </a:t>
            </a:r>
            <a:r>
              <a:rPr lang="en-GB" sz="1600">
                <a:latin typeface="Roboto Mono"/>
                <a:ea typeface="Roboto Mono"/>
                <a:cs typeface="Roboto Mono"/>
                <a:sym typeface="Roboto Mono"/>
              </a:rPr>
              <a:t>= </a:t>
            </a:r>
            <a:r>
              <a:rPr lang="en-GB" sz="1600">
                <a:solidFill>
                  <a:srgbClr val="A61C00"/>
                </a:solidFill>
                <a:latin typeface="Roboto Mono"/>
                <a:ea typeface="Roboto Mono"/>
                <a:cs typeface="Roboto Mono"/>
                <a:sym typeface="Roboto Mono"/>
              </a:rPr>
              <a:t>'Мой первый виджет'</a:t>
            </a:r>
            <a:r>
              <a:rPr lang="en-GB" sz="1600"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 sz="1600"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702" name="Google Shape;702;p118"/>
          <p:cNvSpPr txBox="1"/>
          <p:nvPr/>
        </p:nvSpPr>
        <p:spPr>
          <a:xfrm>
            <a:off x="360000" y="2630138"/>
            <a:ext cx="8448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Пример — виджет — надпись: </a:t>
            </a:r>
            <a:endParaRPr sz="200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p11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Создание виджета</a:t>
            </a:r>
            <a:endParaRPr/>
          </a:p>
        </p:txBody>
      </p:sp>
      <p:sp>
        <p:nvSpPr>
          <p:cNvPr id="708" name="Google Shape;708;p119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/>
              <a:t>Все ли надписи в вашем приложении будут одинаковыми? Что может различаться в них, кроме текста?</a:t>
            </a:r>
            <a:endParaRPr sz="2100"/>
          </a:p>
        </p:txBody>
      </p:sp>
      <p:sp>
        <p:nvSpPr>
          <p:cNvPr id="709" name="Google Shape;709;p119"/>
          <p:cNvSpPr txBox="1">
            <a:spLocks noGrp="1"/>
          </p:cNvSpPr>
          <p:nvPr>
            <p:ph type="subTitle" idx="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12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Параметры виджетов</a:t>
            </a:r>
            <a:endParaRPr/>
          </a:p>
        </p:txBody>
      </p:sp>
      <p:sp>
        <p:nvSpPr>
          <p:cNvPr id="715" name="Google Shape;715;p120"/>
          <p:cNvSpPr txBox="1">
            <a:spLocks noGrp="1"/>
          </p:cNvSpPr>
          <p:nvPr>
            <p:ph type="body" idx="1"/>
          </p:nvPr>
        </p:nvSpPr>
        <p:spPr>
          <a:xfrm>
            <a:off x="360000" y="1191600"/>
            <a:ext cx="8430600" cy="1511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У каждого элемента интерфейса есть свои параметры.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Например, у виджета Label (надпись) есть параметр </a:t>
            </a:r>
            <a:r>
              <a:rPr lang="en-GB" b="1"/>
              <a:t>text</a:t>
            </a:r>
            <a:r>
              <a:rPr lang="en-GB"/>
              <a:t>, который задаёт текст надписи, и параметр </a:t>
            </a:r>
            <a:r>
              <a:rPr lang="en-GB" b="1"/>
              <a:t>color</a:t>
            </a:r>
            <a:r>
              <a:rPr lang="en-GB"/>
              <a:t>, который задаёт цвет текста.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Полный список параметров для каждого виджета перечислен </a:t>
            </a:r>
            <a:br>
              <a:rPr lang="en-GB"/>
            </a:br>
            <a:r>
              <a:rPr lang="en-GB"/>
              <a:t>в документации, которую вы найдёте по ссылке в теории.</a:t>
            </a:r>
            <a:endParaRPr/>
          </a:p>
        </p:txBody>
      </p:sp>
      <p:sp>
        <p:nvSpPr>
          <p:cNvPr id="716" name="Google Shape;716;p120"/>
          <p:cNvSpPr txBox="1">
            <a:spLocks noGrp="1"/>
          </p:cNvSpPr>
          <p:nvPr>
            <p:ph type="subTitle" idx="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7" name="Google Shape;717;p120"/>
          <p:cNvSpPr txBox="1"/>
          <p:nvPr/>
        </p:nvSpPr>
        <p:spPr>
          <a:xfrm>
            <a:off x="276445" y="2841750"/>
            <a:ext cx="58143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dirty="0" err="1">
                <a:latin typeface="Montserrat"/>
                <a:ea typeface="Montserrat"/>
                <a:cs typeface="Montserrat"/>
                <a:sym typeface="Montserrat"/>
              </a:rPr>
              <a:t>Пример</a:t>
            </a:r>
            <a:r>
              <a:rPr lang="en-GB" sz="1600" dirty="0">
                <a:latin typeface="Montserrat"/>
                <a:ea typeface="Montserrat"/>
                <a:cs typeface="Montserrat"/>
                <a:sym typeface="Montserrat"/>
              </a:rPr>
              <a:t>:</a:t>
            </a:r>
            <a:endParaRPr sz="16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18" name="Google Shape;718;p120"/>
          <p:cNvSpPr txBox="1"/>
          <p:nvPr/>
        </p:nvSpPr>
        <p:spPr>
          <a:xfrm>
            <a:off x="360000" y="3189300"/>
            <a:ext cx="8252100" cy="4311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Roboto Mono"/>
                <a:ea typeface="Roboto Mono"/>
                <a:cs typeface="Roboto Mono"/>
                <a:sym typeface="Roboto Mono"/>
              </a:rPr>
              <a:t>txt = Label(</a:t>
            </a:r>
            <a:r>
              <a:rPr lang="en-GB" sz="16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text</a:t>
            </a:r>
            <a:r>
              <a:rPr lang="en-GB" sz="1600">
                <a:latin typeface="Roboto Mono"/>
                <a:ea typeface="Roboto Mono"/>
                <a:cs typeface="Roboto Mono"/>
                <a:sym typeface="Roboto Mono"/>
              </a:rPr>
              <a:t> = </a:t>
            </a:r>
            <a:r>
              <a:rPr lang="en-GB" sz="1600">
                <a:solidFill>
                  <a:srgbClr val="A31515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'Надпись на экране'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, color =</a:t>
            </a:r>
            <a:r>
              <a:rPr lang="en-GB" sz="1600">
                <a:solidFill>
                  <a:srgbClr val="A31515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</a:t>
            </a:r>
            <a:r>
              <a:rPr lang="en-GB" sz="1600">
                <a:solidFill>
                  <a:srgbClr val="09865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(1, 0.6, 0.2, 1))</a:t>
            </a:r>
            <a:endParaRPr sz="1600">
              <a:solidFill>
                <a:schemeClr val="dk1"/>
              </a:solidFill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719" name="Google Shape;719;p120"/>
          <p:cNvSpPr txBox="1"/>
          <p:nvPr/>
        </p:nvSpPr>
        <p:spPr>
          <a:xfrm>
            <a:off x="360000" y="3842400"/>
            <a:ext cx="84306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i="1">
                <a:latin typeface="Montserrat"/>
                <a:ea typeface="Montserrat"/>
                <a:cs typeface="Montserrat"/>
                <a:sym typeface="Montserrat"/>
              </a:rPr>
              <a:t>Цвет фона в формате RGBA (красный, зелёный, синий, альфа) состоит из значений от 0 до 1, где 0 означает отсутствие цвета, а 1 — максимальную интенсивность цвета.</a:t>
            </a:r>
            <a:endParaRPr sz="1200" i="1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121"/>
          <p:cNvSpPr txBox="1">
            <a:spLocks noGrp="1"/>
          </p:cNvSpPr>
          <p:nvPr>
            <p:ph type="title"/>
          </p:nvPr>
        </p:nvSpPr>
        <p:spPr>
          <a:xfrm>
            <a:off x="360150" y="1607700"/>
            <a:ext cx="8423700" cy="1385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Как создать отдельный виджет, мы разобрались. Но как разместить этот виджет на экране?</a:t>
            </a:r>
            <a:endParaRPr/>
          </a:p>
        </p:txBody>
      </p:sp>
      <p:sp>
        <p:nvSpPr>
          <p:cNvPr id="725" name="Google Shape;725;p121"/>
          <p:cNvSpPr txBox="1">
            <a:spLocks noGrp="1"/>
          </p:cNvSpPr>
          <p:nvPr>
            <p:ph type="subTitle" idx="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88"/>
          <p:cNvSpPr txBox="1">
            <a:spLocks noGrp="1"/>
          </p:cNvSpPr>
          <p:nvPr>
            <p:ph type="title"/>
          </p:nvPr>
        </p:nvSpPr>
        <p:spPr>
          <a:xfrm>
            <a:off x="360150" y="1588200"/>
            <a:ext cx="8423700" cy="1424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Возможно, прямо сейчас в нашей аудитории сидит будущий конкурент Uber, TikTok или Minecraft!</a:t>
            </a:r>
            <a:endParaRPr/>
          </a:p>
        </p:txBody>
      </p:sp>
      <p:sp>
        <p:nvSpPr>
          <p:cNvPr id="429" name="Google Shape;429;p88"/>
          <p:cNvSpPr txBox="1">
            <a:spLocks noGrp="1"/>
          </p:cNvSpPr>
          <p:nvPr>
            <p:ph type="subTitle" idx="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Обсуждение: Мобильная разработка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Google Shape;730;p122"/>
          <p:cNvSpPr txBox="1"/>
          <p:nvPr/>
        </p:nvSpPr>
        <p:spPr>
          <a:xfrm>
            <a:off x="366775" y="360000"/>
            <a:ext cx="7471800" cy="8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800">
                <a:latin typeface="Montserrat Black"/>
                <a:ea typeface="Montserrat Black"/>
                <a:cs typeface="Montserrat Black"/>
                <a:sym typeface="Montserrat Black"/>
              </a:rPr>
              <a:t>Отображение на экране: метод build</a:t>
            </a:r>
            <a:endParaRPr sz="2800">
              <a:solidFill>
                <a:srgbClr val="38BD60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grpSp>
        <p:nvGrpSpPr>
          <p:cNvPr id="731" name="Google Shape;731;p122"/>
          <p:cNvGrpSpPr/>
          <p:nvPr/>
        </p:nvGrpSpPr>
        <p:grpSpPr>
          <a:xfrm>
            <a:off x="4945546" y="1302557"/>
            <a:ext cx="3096589" cy="3209519"/>
            <a:chOff x="4571934" y="1001845"/>
            <a:chExt cx="3096589" cy="3209519"/>
          </a:xfrm>
        </p:grpSpPr>
        <p:grpSp>
          <p:nvGrpSpPr>
            <p:cNvPr id="732" name="Google Shape;732;p122"/>
            <p:cNvGrpSpPr/>
            <p:nvPr/>
          </p:nvGrpSpPr>
          <p:grpSpPr>
            <a:xfrm>
              <a:off x="4571934" y="1001845"/>
              <a:ext cx="3096589" cy="3209519"/>
              <a:chOff x="3007938" y="1317763"/>
              <a:chExt cx="1875924" cy="1875924"/>
            </a:xfrm>
          </p:grpSpPr>
          <p:pic>
            <p:nvPicPr>
              <p:cNvPr id="733" name="Google Shape;733;p122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007938" y="1317763"/>
                <a:ext cx="1875924" cy="1875924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734" name="Google Shape;734;p122"/>
              <p:cNvSpPr/>
              <p:nvPr/>
            </p:nvSpPr>
            <p:spPr>
              <a:xfrm>
                <a:off x="3344625" y="1901975"/>
                <a:ext cx="1227300" cy="6375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35" name="Google Shape;735;p122"/>
            <p:cNvSpPr/>
            <p:nvPr/>
          </p:nvSpPr>
          <p:spPr>
            <a:xfrm>
              <a:off x="4937350" y="1977725"/>
              <a:ext cx="2368800" cy="1156500"/>
            </a:xfrm>
            <a:prstGeom prst="rect">
              <a:avLst/>
            </a:prstGeom>
            <a:solidFill>
              <a:schemeClr val="accent6"/>
            </a:solidFill>
            <a:ln w="9525" cap="flat" cmpd="sng">
              <a:solidFill>
                <a:srgbClr val="7030A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700">
                  <a:latin typeface="Montserrat ExtraBold"/>
                  <a:ea typeface="Montserrat ExtraBold"/>
                  <a:cs typeface="Montserrat ExtraBold"/>
                  <a:sym typeface="Montserrat ExtraBold"/>
                </a:rPr>
                <a:t>ВИДЖЕТ</a:t>
              </a:r>
              <a:endParaRPr sz="1800">
                <a:latin typeface="Montserrat ExtraBold"/>
                <a:ea typeface="Montserrat ExtraBold"/>
                <a:cs typeface="Montserrat ExtraBold"/>
                <a:sym typeface="Montserrat ExtraBold"/>
              </a:endParaRPr>
            </a:p>
          </p:txBody>
        </p:sp>
      </p:grpSp>
      <p:cxnSp>
        <p:nvCxnSpPr>
          <p:cNvPr id="736" name="Google Shape;736;p122"/>
          <p:cNvCxnSpPr/>
          <p:nvPr/>
        </p:nvCxnSpPr>
        <p:spPr>
          <a:xfrm>
            <a:off x="3965888" y="2798563"/>
            <a:ext cx="1024800" cy="0"/>
          </a:xfrm>
          <a:prstGeom prst="straightConnector1">
            <a:avLst/>
          </a:prstGeom>
          <a:noFill/>
          <a:ln w="38100" cap="flat" cmpd="sng">
            <a:solidFill>
              <a:schemeClr val="accent5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737" name="Google Shape;737;p122"/>
          <p:cNvSpPr txBox="1"/>
          <p:nvPr/>
        </p:nvSpPr>
        <p:spPr>
          <a:xfrm>
            <a:off x="1145063" y="1574563"/>
            <a:ext cx="31758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Класс-наследник App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38" name="Google Shape;738;p122"/>
          <p:cNvSpPr/>
          <p:nvPr/>
        </p:nvSpPr>
        <p:spPr>
          <a:xfrm>
            <a:off x="1258700" y="2067175"/>
            <a:ext cx="2892000" cy="13776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9" name="Google Shape;739;p122"/>
          <p:cNvSpPr txBox="1"/>
          <p:nvPr/>
        </p:nvSpPr>
        <p:spPr>
          <a:xfrm>
            <a:off x="4151363" y="2398363"/>
            <a:ext cx="793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>
                <a:solidFill>
                  <a:schemeClr val="dk1"/>
                </a:solidFill>
                <a:highlight>
                  <a:schemeClr val="lt1"/>
                </a:highlight>
                <a:latin typeface="Roboto Mono"/>
                <a:ea typeface="Roboto Mono"/>
                <a:cs typeface="Roboto Mono"/>
                <a:sym typeface="Roboto Mono"/>
              </a:rPr>
              <a:t>run()</a:t>
            </a:r>
            <a:endParaRPr b="1"/>
          </a:p>
        </p:txBody>
      </p:sp>
      <p:sp>
        <p:nvSpPr>
          <p:cNvPr id="740" name="Google Shape;740;p122"/>
          <p:cNvSpPr txBox="1">
            <a:spLocks noGrp="1"/>
          </p:cNvSpPr>
          <p:nvPr>
            <p:ph type="subTitle" idx="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1" name="Google Shape;741;p122"/>
          <p:cNvSpPr/>
          <p:nvPr/>
        </p:nvSpPr>
        <p:spPr>
          <a:xfrm>
            <a:off x="1724738" y="2685963"/>
            <a:ext cx="2168100" cy="534600"/>
          </a:xfrm>
          <a:prstGeom prst="rect">
            <a:avLst/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2" name="Google Shape;742;p122"/>
          <p:cNvSpPr txBox="1"/>
          <p:nvPr/>
        </p:nvSpPr>
        <p:spPr>
          <a:xfrm>
            <a:off x="1395838" y="2152563"/>
            <a:ext cx="20190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>
                <a:solidFill>
                  <a:srgbClr val="0000FF"/>
                </a:solidFill>
                <a:latin typeface="Roboto Mono Medium"/>
                <a:ea typeface="Roboto Mono Medium"/>
                <a:cs typeface="Roboto Mono Medium"/>
                <a:sym typeface="Roboto Mono Medium"/>
              </a:rPr>
              <a:t>def </a:t>
            </a:r>
            <a:r>
              <a:rPr lang="en-GB" sz="2000">
                <a:solidFill>
                  <a:schemeClr val="dk1"/>
                </a:solidFill>
                <a:latin typeface="Roboto Mono Medium"/>
                <a:ea typeface="Roboto Mono Medium"/>
                <a:cs typeface="Roboto Mono Medium"/>
                <a:sym typeface="Roboto Mono Medium"/>
              </a:rPr>
              <a:t>build():</a:t>
            </a:r>
            <a:endParaRPr sz="1600">
              <a:latin typeface="Roboto Mono Medium"/>
              <a:ea typeface="Roboto Mono Medium"/>
              <a:cs typeface="Roboto Mono Medium"/>
              <a:sym typeface="Roboto Mono Medium"/>
            </a:endParaRPr>
          </a:p>
        </p:txBody>
      </p:sp>
      <p:sp>
        <p:nvSpPr>
          <p:cNvPr id="743" name="Google Shape;743;p122"/>
          <p:cNvSpPr txBox="1"/>
          <p:nvPr/>
        </p:nvSpPr>
        <p:spPr>
          <a:xfrm>
            <a:off x="1724738" y="2685963"/>
            <a:ext cx="24336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>
                <a:solidFill>
                  <a:srgbClr val="0000FF"/>
                </a:solidFill>
                <a:latin typeface="Roboto Mono Medium"/>
                <a:ea typeface="Roboto Mono Medium"/>
                <a:cs typeface="Roboto Mono Medium"/>
                <a:sym typeface="Roboto Mono Medium"/>
              </a:rPr>
              <a:t>return </a:t>
            </a:r>
            <a:r>
              <a:rPr lang="en-GB" sz="15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ВИДЖЕТ</a:t>
            </a:r>
            <a:endParaRPr sz="1100" b="1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" name="Google Shape;748;p12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Отображение на экране: метод build</a:t>
            </a:r>
            <a:endParaRPr>
              <a:solidFill>
                <a:schemeClr val="accent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9" name="Google Shape;749;p123"/>
          <p:cNvSpPr txBox="1">
            <a:spLocks noGrp="1"/>
          </p:cNvSpPr>
          <p:nvPr>
            <p:ph type="subTitle" idx="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0" name="Google Shape;750;p123"/>
          <p:cNvSpPr txBox="1"/>
          <p:nvPr/>
        </p:nvSpPr>
        <p:spPr>
          <a:xfrm>
            <a:off x="784275" y="1160625"/>
            <a:ext cx="4971300" cy="32733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00">
                <a:solidFill>
                  <a:srgbClr val="0000FF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from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kivy.app </a:t>
            </a:r>
            <a:r>
              <a:rPr lang="en-GB" sz="1600">
                <a:solidFill>
                  <a:srgbClr val="0000FF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import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App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00">
                <a:solidFill>
                  <a:srgbClr val="0000FF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from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kivy.uix.button  </a:t>
            </a:r>
            <a:r>
              <a:rPr lang="en-GB" sz="1600">
                <a:solidFill>
                  <a:srgbClr val="0000FF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import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Button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00">
                <a:solidFill>
                  <a:srgbClr val="0000FF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class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MyApp(App):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</a:t>
            </a:r>
            <a:r>
              <a:rPr lang="en-GB" sz="1600">
                <a:solidFill>
                  <a:srgbClr val="0000FF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def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build(self):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   btn = Button(text=</a:t>
            </a:r>
            <a:r>
              <a:rPr lang="en-GB" sz="1600">
                <a:solidFill>
                  <a:srgbClr val="A31515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'Это кнопка'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   </a:t>
            </a:r>
            <a:r>
              <a:rPr lang="en-GB" sz="1600">
                <a:solidFill>
                  <a:srgbClr val="0000FF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return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btn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app = MyApp()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app.run()</a:t>
            </a:r>
            <a:endParaRPr sz="1600">
              <a:solidFill>
                <a:srgbClr val="0000FF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751" name="Google Shape;751;p123"/>
          <p:cNvSpPr/>
          <p:nvPr/>
        </p:nvSpPr>
        <p:spPr>
          <a:xfrm>
            <a:off x="1450217" y="2952250"/>
            <a:ext cx="3936900" cy="250200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dirty="0" err="1">
                <a:latin typeface="Montserrat SemiBold"/>
                <a:ea typeface="Montserrat SemiBold"/>
                <a:cs typeface="Montserrat SemiBold"/>
                <a:sym typeface="Montserrat SemiBold"/>
              </a:rPr>
              <a:t>код</a:t>
            </a:r>
            <a:r>
              <a:rPr lang="en-GB" sz="1600" dirty="0">
                <a:latin typeface="Montserrat SemiBold"/>
                <a:ea typeface="Montserrat SemiBold"/>
                <a:cs typeface="Montserrat SemiBold"/>
                <a:sym typeface="Montserrat SemiBold"/>
              </a:rPr>
              <a:t> </a:t>
            </a:r>
            <a:r>
              <a:rPr lang="en-GB" sz="1600" dirty="0" err="1">
                <a:latin typeface="Montserrat SemiBold"/>
                <a:ea typeface="Montserrat SemiBold"/>
                <a:cs typeface="Montserrat SemiBold"/>
                <a:sym typeface="Montserrat SemiBold"/>
              </a:rPr>
              <a:t>создания</a:t>
            </a:r>
            <a:r>
              <a:rPr lang="en-GB" sz="1600" dirty="0">
                <a:latin typeface="Montserrat SemiBold"/>
                <a:ea typeface="Montserrat SemiBold"/>
                <a:cs typeface="Montserrat SemiBold"/>
                <a:sym typeface="Montserrat SemiBold"/>
              </a:rPr>
              <a:t> </a:t>
            </a:r>
            <a:r>
              <a:rPr lang="en-GB" sz="1600" dirty="0" err="1">
                <a:latin typeface="Montserrat SemiBold"/>
                <a:ea typeface="Montserrat SemiBold"/>
                <a:cs typeface="Montserrat SemiBold"/>
                <a:sym typeface="Montserrat SemiBold"/>
              </a:rPr>
              <a:t>виджета</a:t>
            </a:r>
            <a:endParaRPr sz="1600" dirty="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752" name="Google Shape;752;p123"/>
          <p:cNvSpPr/>
          <p:nvPr/>
        </p:nvSpPr>
        <p:spPr>
          <a:xfrm>
            <a:off x="2239001" y="3257337"/>
            <a:ext cx="1065900" cy="250200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dirty="0" err="1">
                <a:latin typeface="Montserrat SemiBold"/>
                <a:ea typeface="Montserrat SemiBold"/>
                <a:cs typeface="Montserrat SemiBold"/>
                <a:sym typeface="Montserrat SemiBold"/>
              </a:rPr>
              <a:t>виджет</a:t>
            </a:r>
            <a:endParaRPr sz="1600" dirty="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753" name="Google Shape;753;p123"/>
          <p:cNvSpPr/>
          <p:nvPr/>
        </p:nvSpPr>
        <p:spPr>
          <a:xfrm>
            <a:off x="2495788" y="1679700"/>
            <a:ext cx="1065899" cy="250200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dirty="0" err="1">
                <a:latin typeface="Montserrat SemiBold"/>
                <a:ea typeface="Montserrat SemiBold"/>
                <a:cs typeface="Montserrat SemiBold"/>
                <a:sym typeface="Montserrat SemiBold"/>
              </a:rPr>
              <a:t>виджет</a:t>
            </a:r>
            <a:endParaRPr sz="1600" dirty="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754" name="Google Shape;754;p123"/>
          <p:cNvSpPr/>
          <p:nvPr/>
        </p:nvSpPr>
        <p:spPr>
          <a:xfrm>
            <a:off x="4379850" y="1689847"/>
            <a:ext cx="1065900" cy="250200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dirty="0" err="1">
                <a:latin typeface="Montserrat SemiBold"/>
                <a:ea typeface="Montserrat SemiBold"/>
                <a:cs typeface="Montserrat SemiBold"/>
                <a:sym typeface="Montserrat SemiBold"/>
              </a:rPr>
              <a:t>виджет</a:t>
            </a:r>
            <a:endParaRPr sz="1600" dirty="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755" name="Google Shape;755;p123"/>
          <p:cNvSpPr/>
          <p:nvPr/>
        </p:nvSpPr>
        <p:spPr>
          <a:xfrm>
            <a:off x="5857050" y="1220400"/>
            <a:ext cx="2505300" cy="621300"/>
          </a:xfrm>
          <a:prstGeom prst="wedgeRectCallout">
            <a:avLst>
              <a:gd name="adj1" fmla="val -121689"/>
              <a:gd name="adj2" fmla="val -26581"/>
            </a:avLst>
          </a:prstGeom>
          <a:solidFill>
            <a:schemeClr val="lt1"/>
          </a:solidFill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Классы приложения и виджетов</a:t>
            </a:r>
            <a:endParaRPr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756" name="Google Shape;756;p123"/>
          <p:cNvSpPr/>
          <p:nvPr/>
        </p:nvSpPr>
        <p:spPr>
          <a:xfrm>
            <a:off x="5927550" y="2405225"/>
            <a:ext cx="2364300" cy="621300"/>
          </a:xfrm>
          <a:prstGeom prst="wedgeRectCallout">
            <a:avLst>
              <a:gd name="adj1" fmla="val -159965"/>
              <a:gd name="adj2" fmla="val -14703"/>
            </a:avLst>
          </a:prstGeom>
          <a:solidFill>
            <a:schemeClr val="lt1"/>
          </a:solidFill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Возвращает виджет</a:t>
            </a:r>
            <a:endParaRPr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757" name="Google Shape;757;p123"/>
          <p:cNvSpPr/>
          <p:nvPr/>
        </p:nvSpPr>
        <p:spPr>
          <a:xfrm>
            <a:off x="3477300" y="3812625"/>
            <a:ext cx="3936900" cy="621300"/>
          </a:xfrm>
          <a:prstGeom prst="wedgeRectCallout">
            <a:avLst>
              <a:gd name="adj1" fmla="val -77398"/>
              <a:gd name="adj2" fmla="val 5324"/>
            </a:avLst>
          </a:prstGeom>
          <a:solidFill>
            <a:schemeClr val="lt1"/>
          </a:solidFill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После запуска программы 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виджет будет на экране</a:t>
            </a:r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p124"/>
          <p:cNvSpPr txBox="1"/>
          <p:nvPr/>
        </p:nvSpPr>
        <p:spPr>
          <a:xfrm>
            <a:off x="5783550" y="3973725"/>
            <a:ext cx="1970400" cy="49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2400" b="1"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rPr>
              <a:t>trykivy_2.py</a:t>
            </a:r>
            <a:endParaRPr sz="2400" b="1">
              <a:solidFill>
                <a:schemeClr val="accent5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63" name="Google Shape;763;p124">
            <a:hlinkClick r:id="rId3"/>
          </p:cNvPr>
          <p:cNvSpPr/>
          <p:nvPr/>
        </p:nvSpPr>
        <p:spPr>
          <a:xfrm>
            <a:off x="5783550" y="3519575"/>
            <a:ext cx="1509900" cy="39150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20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Демонстрация</a:t>
            </a:r>
            <a:endParaRPr/>
          </a:p>
        </p:txBody>
      </p:sp>
      <p:pic>
        <p:nvPicPr>
          <p:cNvPr id="764" name="Google Shape;764;p1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08819" y="236135"/>
            <a:ext cx="266925" cy="247725"/>
          </a:xfrm>
          <a:prstGeom prst="rect">
            <a:avLst/>
          </a:prstGeom>
          <a:noFill/>
          <a:ln>
            <a:noFill/>
          </a:ln>
        </p:spPr>
      </p:pic>
      <p:sp>
        <p:nvSpPr>
          <p:cNvPr id="765" name="Google Shape;765;p124"/>
          <p:cNvSpPr txBox="1"/>
          <p:nvPr/>
        </p:nvSpPr>
        <p:spPr>
          <a:xfrm>
            <a:off x="360000" y="360000"/>
            <a:ext cx="8312400" cy="8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800">
                <a:latin typeface="Montserrat Black"/>
                <a:ea typeface="Montserrat Black"/>
                <a:cs typeface="Montserrat Black"/>
                <a:sym typeface="Montserrat Black"/>
              </a:rPr>
              <a:t>Отображение на экране: метод build</a:t>
            </a:r>
            <a:endParaRPr sz="2800">
              <a:solidFill>
                <a:srgbClr val="38BD60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766" name="Google Shape;766;p124"/>
          <p:cNvSpPr txBox="1">
            <a:spLocks noGrp="1"/>
          </p:cNvSpPr>
          <p:nvPr>
            <p:ph type="subTitle" idx="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67" name="Google Shape;767;p1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6775" y="914400"/>
            <a:ext cx="4309105" cy="3553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" name="Google Shape;772;p12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Работа с виджетами</a:t>
            </a:r>
            <a:endParaRPr/>
          </a:p>
        </p:txBody>
      </p:sp>
      <p:sp>
        <p:nvSpPr>
          <p:cNvPr id="773" name="Google Shape;773;p12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/>
              <a:t>Мы научились создавать приложение с единственным объектом на экране. Что будем делать дальше?</a:t>
            </a:r>
            <a:endParaRPr sz="21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/>
          </a:p>
        </p:txBody>
      </p:sp>
      <p:sp>
        <p:nvSpPr>
          <p:cNvPr id="774" name="Google Shape;774;p125"/>
          <p:cNvSpPr txBox="1">
            <a:spLocks noGrp="1"/>
          </p:cNvSpPr>
          <p:nvPr>
            <p:ph type="subTitle" idx="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" name="Google Shape;779;p12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Работа с виджетами</a:t>
            </a:r>
            <a:endParaRPr/>
          </a:p>
        </p:txBody>
      </p:sp>
      <p:sp>
        <p:nvSpPr>
          <p:cNvPr id="780" name="Google Shape;780;p12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100">
                <a:solidFill>
                  <a:schemeClr val="dk1"/>
                </a:solidFill>
              </a:rPr>
              <a:t>Мы научились создавать приложение с единственным объектом на экране. Что будем делать дальше?</a:t>
            </a:r>
            <a:endParaRPr sz="21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/>
              <a:t>Научимся добавлять </a:t>
            </a:r>
            <a:r>
              <a:rPr lang="en-GB" sz="2100" b="1"/>
              <a:t>несколько</a:t>
            </a:r>
            <a:r>
              <a:rPr lang="en-GB" sz="2100"/>
              <a:t> объектов на экран.</a:t>
            </a:r>
            <a:endParaRPr sz="21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/>
              <a:t>Каким образом это можно сделать?</a:t>
            </a:r>
            <a:endParaRPr sz="2100"/>
          </a:p>
        </p:txBody>
      </p:sp>
      <p:sp>
        <p:nvSpPr>
          <p:cNvPr id="781" name="Google Shape;781;p126"/>
          <p:cNvSpPr txBox="1">
            <a:spLocks noGrp="1"/>
          </p:cNvSpPr>
          <p:nvPr>
            <p:ph type="subTitle" idx="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p127"/>
          <p:cNvSpPr txBox="1"/>
          <p:nvPr/>
        </p:nvSpPr>
        <p:spPr>
          <a:xfrm>
            <a:off x="2769450" y="1250950"/>
            <a:ext cx="52317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Любой визуальный элемент (кнопка, поле для ввода и так далее).</a:t>
            </a:r>
            <a:endParaRPr sz="2000">
              <a:solidFill>
                <a:srgbClr val="7E33D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87" name="Google Shape;787;p127"/>
          <p:cNvSpPr txBox="1"/>
          <p:nvPr/>
        </p:nvSpPr>
        <p:spPr>
          <a:xfrm>
            <a:off x="360000" y="312650"/>
            <a:ext cx="7171800" cy="8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3000">
                <a:latin typeface="Montserrat Black"/>
                <a:ea typeface="Montserrat Black"/>
                <a:cs typeface="Montserrat Black"/>
                <a:sym typeface="Montserrat Black"/>
              </a:rPr>
              <a:t>Типы виджетов</a:t>
            </a:r>
            <a:endParaRPr sz="3000">
              <a:solidFill>
                <a:srgbClr val="38BD60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788" name="Google Shape;788;p127"/>
          <p:cNvSpPr txBox="1"/>
          <p:nvPr/>
        </p:nvSpPr>
        <p:spPr>
          <a:xfrm>
            <a:off x="635850" y="1250950"/>
            <a:ext cx="33993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>
                <a:solidFill>
                  <a:schemeClr val="accen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Элемент </a:t>
            </a:r>
            <a:br>
              <a:rPr lang="en-GB" sz="2000">
                <a:solidFill>
                  <a:schemeClr val="accen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r>
              <a:rPr lang="en-GB" sz="2000">
                <a:solidFill>
                  <a:schemeClr val="accen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интерфейса</a:t>
            </a:r>
            <a:endParaRPr sz="2000">
              <a:solidFill>
                <a:srgbClr val="7E33DE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789" name="Google Shape;789;p127"/>
          <p:cNvSpPr txBox="1"/>
          <p:nvPr/>
        </p:nvSpPr>
        <p:spPr>
          <a:xfrm>
            <a:off x="1397850" y="2241550"/>
            <a:ext cx="60153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914400" lvl="0" indent="45720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Виджет, умеющий организовать </a:t>
            </a:r>
            <a:b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	элементы на одном экране.</a:t>
            </a:r>
            <a:endParaRPr sz="2000">
              <a:solidFill>
                <a:srgbClr val="7E33D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90" name="Google Shape;790;p127"/>
          <p:cNvSpPr txBox="1"/>
          <p:nvPr/>
        </p:nvSpPr>
        <p:spPr>
          <a:xfrm>
            <a:off x="635850" y="2241550"/>
            <a:ext cx="13347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>
                <a:solidFill>
                  <a:schemeClr val="accen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Layout</a:t>
            </a:r>
            <a:endParaRPr sz="2000">
              <a:solidFill>
                <a:srgbClr val="7E33DE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791" name="Google Shape;791;p127"/>
          <p:cNvSpPr txBox="1"/>
          <p:nvPr/>
        </p:nvSpPr>
        <p:spPr>
          <a:xfrm>
            <a:off x="1437150" y="3232150"/>
            <a:ext cx="58593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914400" lvl="0" indent="45720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Виджет, умеющий организовать </a:t>
            </a:r>
            <a:b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	последовательность экранов.</a:t>
            </a:r>
            <a:endParaRPr sz="2000">
              <a:solidFill>
                <a:srgbClr val="7E33D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92" name="Google Shape;792;p127"/>
          <p:cNvSpPr txBox="1"/>
          <p:nvPr/>
        </p:nvSpPr>
        <p:spPr>
          <a:xfrm>
            <a:off x="635850" y="3232150"/>
            <a:ext cx="23091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>
                <a:solidFill>
                  <a:schemeClr val="accen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Screen manager</a:t>
            </a:r>
            <a:endParaRPr sz="2000">
              <a:solidFill>
                <a:srgbClr val="7E33DE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793" name="Google Shape;793;p127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4" name="Google Shape;794;p127"/>
          <p:cNvSpPr/>
          <p:nvPr/>
        </p:nvSpPr>
        <p:spPr>
          <a:xfrm>
            <a:off x="424650" y="2283189"/>
            <a:ext cx="7961700" cy="7269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" name="Google Shape;799;p12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Макеты в Kivy</a:t>
            </a:r>
            <a:endParaRPr/>
          </a:p>
        </p:txBody>
      </p:sp>
      <p:sp>
        <p:nvSpPr>
          <p:cNvPr id="800" name="Google Shape;800;p128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>
                <a:solidFill>
                  <a:schemeClr val="dk1"/>
                </a:solidFill>
              </a:rPr>
              <a:t>Чтобы добавить несколько объектов, необходимо структурировать их на экране.  </a:t>
            </a:r>
            <a:endParaRPr sz="21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>
                <a:solidFill>
                  <a:schemeClr val="dk1"/>
                </a:solidFill>
              </a:rPr>
              <a:t>Для этого используются макеты. </a:t>
            </a:r>
            <a:endParaRPr sz="21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100" b="1">
                <a:solidFill>
                  <a:schemeClr val="dk1"/>
                </a:solidFill>
              </a:rPr>
              <a:t>Макет</a:t>
            </a:r>
            <a:r>
              <a:rPr lang="en-GB" sz="2100">
                <a:solidFill>
                  <a:schemeClr val="dk1"/>
                </a:solidFill>
              </a:rPr>
              <a:t> — это специальный виджет, который </a:t>
            </a:r>
            <a:r>
              <a:rPr lang="en-GB" sz="2000">
                <a:solidFill>
                  <a:schemeClr val="dk1"/>
                </a:solidFill>
              </a:rPr>
              <a:t>умеет организовать элементы на одном экране</a:t>
            </a:r>
            <a:endParaRPr sz="2100">
              <a:solidFill>
                <a:schemeClr val="dk1"/>
              </a:solidFill>
            </a:endParaRPr>
          </a:p>
        </p:txBody>
      </p:sp>
      <p:sp>
        <p:nvSpPr>
          <p:cNvPr id="801" name="Google Shape;801;p128"/>
          <p:cNvSpPr txBox="1">
            <a:spLocks noGrp="1"/>
          </p:cNvSpPr>
          <p:nvPr>
            <p:ph type="subTitle" idx="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129"/>
          <p:cNvSpPr txBox="1"/>
          <p:nvPr/>
        </p:nvSpPr>
        <p:spPr>
          <a:xfrm>
            <a:off x="360000" y="312650"/>
            <a:ext cx="7171800" cy="8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800">
                <a:latin typeface="Montserrat ExtraBold"/>
                <a:ea typeface="Montserrat ExtraBold"/>
                <a:cs typeface="Montserrat ExtraBold"/>
                <a:sym typeface="Montserrat ExtraBold"/>
              </a:rPr>
              <a:t>Макеты в Kivy</a:t>
            </a:r>
            <a:endParaRPr sz="28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807" name="Google Shape;807;p129"/>
          <p:cNvSpPr txBox="1"/>
          <p:nvPr/>
        </p:nvSpPr>
        <p:spPr>
          <a:xfrm>
            <a:off x="1499950" y="3979125"/>
            <a:ext cx="19158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layout 1</a:t>
            </a:r>
            <a:endParaRPr sz="2000" i="1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808" name="Google Shape;808;p1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79713" y="2023196"/>
            <a:ext cx="2628174" cy="2132499"/>
          </a:xfrm>
          <a:prstGeom prst="rect">
            <a:avLst/>
          </a:prstGeom>
          <a:noFill/>
          <a:ln>
            <a:noFill/>
          </a:ln>
        </p:spPr>
      </p:pic>
      <p:sp>
        <p:nvSpPr>
          <p:cNvPr id="809" name="Google Shape;809;p129"/>
          <p:cNvSpPr txBox="1"/>
          <p:nvPr/>
        </p:nvSpPr>
        <p:spPr>
          <a:xfrm>
            <a:off x="6588600" y="2843150"/>
            <a:ext cx="19158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layout 2</a:t>
            </a:r>
            <a:endParaRPr sz="2000" i="1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10" name="Google Shape;810;p129"/>
          <p:cNvSpPr/>
          <p:nvPr/>
        </p:nvSpPr>
        <p:spPr>
          <a:xfrm>
            <a:off x="3424450" y="4193100"/>
            <a:ext cx="2571600" cy="19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D7BBFF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1" name="Google Shape;811;p129"/>
          <p:cNvSpPr/>
          <p:nvPr/>
        </p:nvSpPr>
        <p:spPr>
          <a:xfrm rot="5400000">
            <a:off x="5679000" y="2990150"/>
            <a:ext cx="1464300" cy="19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D7BBFF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2" name="Google Shape;812;p129"/>
          <p:cNvSpPr txBox="1"/>
          <p:nvPr/>
        </p:nvSpPr>
        <p:spPr>
          <a:xfrm>
            <a:off x="256050" y="839525"/>
            <a:ext cx="8448000" cy="12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Существует много разных макетов, но самый удобный из них — </a:t>
            </a:r>
            <a:r>
              <a:rPr lang="en-GB" sz="16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BoxLayout</a:t>
            </a: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Виджет BoxLayout располагает своих потомков в ряд, один за другим: </a:t>
            </a:r>
            <a:endParaRPr sz="1600" i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endParaRPr sz="20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13" name="Google Shape;813;p129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</p:txBody>
      </p:sp>
      <p:sp>
        <p:nvSpPr>
          <p:cNvPr id="814" name="Google Shape;814;p129"/>
          <p:cNvSpPr txBox="1"/>
          <p:nvPr/>
        </p:nvSpPr>
        <p:spPr>
          <a:xfrm>
            <a:off x="1418250" y="2783875"/>
            <a:ext cx="19158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widget 1</a:t>
            </a:r>
            <a:endParaRPr sz="2000" i="1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p130"/>
          <p:cNvSpPr txBox="1"/>
          <p:nvPr/>
        </p:nvSpPr>
        <p:spPr>
          <a:xfrm>
            <a:off x="360000" y="312650"/>
            <a:ext cx="7171800" cy="8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800">
                <a:latin typeface="Montserrat Black"/>
                <a:ea typeface="Montserrat Black"/>
                <a:cs typeface="Montserrat Black"/>
                <a:sym typeface="Montserrat Black"/>
              </a:rPr>
              <a:t>Добавление виджета-потомка:</a:t>
            </a:r>
            <a:br>
              <a:rPr lang="en-GB" sz="2800">
                <a:latin typeface="Montserrat Black"/>
                <a:ea typeface="Montserrat Black"/>
                <a:cs typeface="Montserrat Black"/>
                <a:sym typeface="Montserrat Black"/>
              </a:rPr>
            </a:br>
            <a:r>
              <a:rPr lang="en-GB" sz="2800">
                <a:latin typeface="Montserrat Black"/>
                <a:ea typeface="Montserrat Black"/>
                <a:cs typeface="Montserrat Black"/>
                <a:sym typeface="Montserrat Black"/>
              </a:rPr>
              <a:t>метод add_widget</a:t>
            </a:r>
            <a:endParaRPr sz="2800">
              <a:solidFill>
                <a:srgbClr val="38BD60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820" name="Google Shape;820;p130"/>
          <p:cNvSpPr txBox="1"/>
          <p:nvPr/>
        </p:nvSpPr>
        <p:spPr>
          <a:xfrm>
            <a:off x="1016700" y="2287050"/>
            <a:ext cx="5858400" cy="5694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widget1.add_widget(widget2)</a:t>
            </a:r>
            <a:endParaRPr sz="25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821" name="Google Shape;821;p130"/>
          <p:cNvSpPr txBox="1"/>
          <p:nvPr/>
        </p:nvSpPr>
        <p:spPr>
          <a:xfrm>
            <a:off x="401825" y="3008850"/>
            <a:ext cx="8292600" cy="128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SzPts val="2100"/>
              <a:buFont typeface="Montserrat"/>
              <a:buChar char="➔"/>
            </a:pPr>
            <a:r>
              <a:rPr lang="en-GB" sz="2100">
                <a:latin typeface="Montserrat"/>
                <a:ea typeface="Montserrat"/>
                <a:cs typeface="Montserrat"/>
                <a:sym typeface="Montserrat"/>
              </a:rPr>
              <a:t>Если родитель пропадает с экрана, то все его потомки тоже пропадают.</a:t>
            </a:r>
            <a:endParaRPr sz="2100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61950" algn="l" rtl="0">
              <a:spcBef>
                <a:spcPts val="1000"/>
              </a:spcBef>
              <a:spcAft>
                <a:spcPts val="0"/>
              </a:spcAft>
              <a:buSzPts val="2100"/>
              <a:buFont typeface="Montserrat"/>
              <a:buChar char="➔"/>
            </a:pPr>
            <a:r>
              <a:rPr lang="en-GB" sz="2100">
                <a:latin typeface="Montserrat"/>
                <a:ea typeface="Montserrat"/>
                <a:cs typeface="Montserrat"/>
                <a:sym typeface="Montserrat"/>
              </a:rPr>
              <a:t>Потомки рисуются в слое выше, чем родители.</a:t>
            </a:r>
            <a:endParaRPr sz="21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22" name="Google Shape;822;p130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3" name="Google Shape;823;p130"/>
          <p:cNvSpPr txBox="1"/>
          <p:nvPr/>
        </p:nvSpPr>
        <p:spPr>
          <a:xfrm>
            <a:off x="1139100" y="1623000"/>
            <a:ext cx="1417200" cy="431100"/>
          </a:xfrm>
          <a:prstGeom prst="rect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Montserrat SemiBold"/>
                <a:ea typeface="Montserrat SemiBold"/>
                <a:cs typeface="Montserrat SemiBold"/>
                <a:sym typeface="Montserrat SemiBold"/>
              </a:rPr>
              <a:t>Родитель</a:t>
            </a:r>
            <a:endParaRPr sz="16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824" name="Google Shape;824;p130"/>
          <p:cNvSpPr txBox="1"/>
          <p:nvPr/>
        </p:nvSpPr>
        <p:spPr>
          <a:xfrm>
            <a:off x="4657950" y="1623000"/>
            <a:ext cx="1417200" cy="431100"/>
          </a:xfrm>
          <a:prstGeom prst="rect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Montserrat SemiBold"/>
                <a:ea typeface="Montserrat SemiBold"/>
                <a:cs typeface="Montserrat SemiBold"/>
                <a:sym typeface="Montserrat SemiBold"/>
              </a:rPr>
              <a:t>Потомок</a:t>
            </a:r>
            <a:endParaRPr sz="16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cxnSp>
        <p:nvCxnSpPr>
          <p:cNvPr id="825" name="Google Shape;825;p130"/>
          <p:cNvCxnSpPr>
            <a:stCxn id="823" idx="2"/>
          </p:cNvCxnSpPr>
          <p:nvPr/>
        </p:nvCxnSpPr>
        <p:spPr>
          <a:xfrm>
            <a:off x="1847700" y="2054100"/>
            <a:ext cx="7500" cy="31290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826" name="Google Shape;826;p130"/>
          <p:cNvCxnSpPr/>
          <p:nvPr/>
        </p:nvCxnSpPr>
        <p:spPr>
          <a:xfrm>
            <a:off x="5362800" y="2054100"/>
            <a:ext cx="7500" cy="31290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" name="Google Shape;831;p131"/>
          <p:cNvSpPr txBox="1"/>
          <p:nvPr/>
        </p:nvSpPr>
        <p:spPr>
          <a:xfrm>
            <a:off x="360000" y="312650"/>
            <a:ext cx="7171800" cy="8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800">
                <a:latin typeface="Montserrat Black"/>
                <a:ea typeface="Montserrat Black"/>
                <a:cs typeface="Montserrat Black"/>
                <a:sym typeface="Montserrat Black"/>
              </a:rPr>
              <a:t>Параметры BoxLayout</a:t>
            </a:r>
            <a:endParaRPr sz="2800"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832" name="Google Shape;832;p131"/>
          <p:cNvSpPr txBox="1"/>
          <p:nvPr/>
        </p:nvSpPr>
        <p:spPr>
          <a:xfrm>
            <a:off x="614800" y="2332400"/>
            <a:ext cx="7662000" cy="4311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box = BoxLayout(orientation =</a:t>
            </a:r>
            <a:r>
              <a:rPr lang="en-GB" sz="1600">
                <a:solidFill>
                  <a:srgbClr val="A31515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'vertical'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,padding=</a:t>
            </a:r>
            <a:r>
              <a:rPr lang="en-GB" sz="1600">
                <a:solidFill>
                  <a:srgbClr val="09865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8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, spacing=</a:t>
            </a:r>
            <a:r>
              <a:rPr lang="en-GB" sz="1600">
                <a:solidFill>
                  <a:srgbClr val="09865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8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833" name="Google Shape;833;p131"/>
          <p:cNvSpPr/>
          <p:nvPr/>
        </p:nvSpPr>
        <p:spPr>
          <a:xfrm>
            <a:off x="2952850" y="2968900"/>
            <a:ext cx="2681100" cy="59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Montserrat SemiBold"/>
                <a:ea typeface="Montserrat SemiBold"/>
                <a:cs typeface="Montserrat SemiBold"/>
                <a:sym typeface="Montserrat SemiBold"/>
              </a:rPr>
              <a:t>Отодвинуть от края макета на 8 пикселей </a:t>
            </a:r>
            <a:endParaRPr sz="16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834" name="Google Shape;834;p131"/>
          <p:cNvSpPr/>
          <p:nvPr/>
        </p:nvSpPr>
        <p:spPr>
          <a:xfrm>
            <a:off x="5453700" y="2968900"/>
            <a:ext cx="3101700" cy="6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Montserrat SemiBold"/>
                <a:ea typeface="Montserrat SemiBold"/>
                <a:cs typeface="Montserrat SemiBold"/>
                <a:sym typeface="Montserrat SemiBold"/>
              </a:rPr>
              <a:t>Промежуток между виджетами 8 пикселей </a:t>
            </a:r>
            <a:endParaRPr sz="16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835" name="Google Shape;835;p131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836" name="Google Shape;836;p131"/>
          <p:cNvCxnSpPr/>
          <p:nvPr/>
        </p:nvCxnSpPr>
        <p:spPr>
          <a:xfrm rot="10800000" flipH="1">
            <a:off x="5012788" y="2725100"/>
            <a:ext cx="752700" cy="33510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837" name="Google Shape;837;p131"/>
          <p:cNvCxnSpPr/>
          <p:nvPr/>
        </p:nvCxnSpPr>
        <p:spPr>
          <a:xfrm rot="10800000" flipH="1">
            <a:off x="7537188" y="2698075"/>
            <a:ext cx="600" cy="33150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838" name="Google Shape;838;p131"/>
          <p:cNvSpPr txBox="1"/>
          <p:nvPr/>
        </p:nvSpPr>
        <p:spPr>
          <a:xfrm>
            <a:off x="366775" y="1412700"/>
            <a:ext cx="8261700" cy="71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Размещение виджетов друг под другом</a:t>
            </a: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(orientation=</a:t>
            </a:r>
            <a:r>
              <a:rPr lang="en-GB" sz="1600">
                <a:solidFill>
                  <a:srgbClr val="A31515"/>
                </a:solidFill>
                <a:latin typeface="Montserrat"/>
                <a:ea typeface="Montserrat"/>
                <a:cs typeface="Montserrat"/>
                <a:sym typeface="Montserrat"/>
              </a:rPr>
              <a:t>'horizontal'</a:t>
            </a: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можно не указывать, т. к. по умолчанию виджеты располагаются в строку):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839" name="Google Shape;839;p131"/>
          <p:cNvCxnSpPr/>
          <p:nvPr/>
        </p:nvCxnSpPr>
        <p:spPr>
          <a:xfrm flipH="1">
            <a:off x="4010050" y="2031100"/>
            <a:ext cx="109500" cy="41250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89"/>
          <p:cNvSpPr txBox="1">
            <a:spLocks noGrp="1"/>
          </p:cNvSpPr>
          <p:nvPr>
            <p:ph type="title"/>
          </p:nvPr>
        </p:nvSpPr>
        <p:spPr>
          <a:xfrm>
            <a:off x="360150" y="1248750"/>
            <a:ext cx="8423700" cy="2646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Uber, TikTok и Minecraft </a:t>
            </a:r>
            <a:r>
              <a:rPr lang="en-GB">
                <a:solidFill>
                  <a:schemeClr val="dk1"/>
                </a:solidFill>
              </a:rPr>
              <a:t>уже покорили рынок</a:t>
            </a:r>
            <a:r>
              <a:rPr lang="en-GB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, а мы только </a:t>
            </a:r>
            <a:r>
              <a:rPr lang="en-GB">
                <a:solidFill>
                  <a:schemeClr val="dk1"/>
                </a:solidFill>
              </a:rPr>
              <a:t>в самом начале</a:t>
            </a:r>
            <a:r>
              <a:rPr lang="en-GB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пути.</a:t>
            </a:r>
            <a:endParaRPr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Как </a:t>
            </a:r>
            <a:r>
              <a:rPr lang="en-GB"/>
              <a:t>добиться успеха</a:t>
            </a: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 в такой конкурентной сфере, как разработка IT-продуктов?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35" name="Google Shape;435;p89"/>
          <p:cNvSpPr txBox="1">
            <a:spLocks noGrp="1"/>
          </p:cNvSpPr>
          <p:nvPr>
            <p:ph type="subTitle" idx="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Обсуждение: Мобильная разработка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4" name="Google Shape;844;p13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Работа с BoxLayout</a:t>
            </a:r>
            <a:endParaRPr/>
          </a:p>
        </p:txBody>
      </p:sp>
      <p:sp>
        <p:nvSpPr>
          <p:cNvPr id="845" name="Google Shape;845;p132"/>
          <p:cNvSpPr txBox="1">
            <a:spLocks noGrp="1"/>
          </p:cNvSpPr>
          <p:nvPr>
            <p:ph type="subTitle" idx="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</p:txBody>
      </p:sp>
      <p:sp>
        <p:nvSpPr>
          <p:cNvPr id="846" name="Google Shape;846;p132"/>
          <p:cNvSpPr txBox="1"/>
          <p:nvPr/>
        </p:nvSpPr>
        <p:spPr>
          <a:xfrm>
            <a:off x="805450" y="1966125"/>
            <a:ext cx="7533600" cy="18471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hl = BoxLayout()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vl = BoxLayout(orientation=</a:t>
            </a:r>
            <a:r>
              <a:rPr lang="en-GB" sz="1600">
                <a:solidFill>
                  <a:srgbClr val="A61C00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'vertical'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, padding=</a:t>
            </a:r>
            <a:r>
              <a:rPr lang="en-GB" sz="1600">
                <a:solidFill>
                  <a:schemeClr val="accent4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8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, spacing=</a:t>
            </a:r>
            <a:r>
              <a:rPr lang="en-GB" sz="1600">
                <a:solidFill>
                  <a:schemeClr val="accent4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8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txt = Label(text=</a:t>
            </a:r>
            <a:r>
              <a:rPr lang="en-GB" sz="1600">
                <a:solidFill>
                  <a:srgbClr val="A61C00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'Выбери экран'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hl.add_widget(txt)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hl.add_widget(vl)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847" name="Google Shape;847;p132"/>
          <p:cNvSpPr/>
          <p:nvPr/>
        </p:nvSpPr>
        <p:spPr>
          <a:xfrm>
            <a:off x="805500" y="2023200"/>
            <a:ext cx="7437600" cy="8526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8" name="Google Shape;848;p132"/>
          <p:cNvSpPr txBox="1"/>
          <p:nvPr/>
        </p:nvSpPr>
        <p:spPr>
          <a:xfrm>
            <a:off x="3522500" y="1191600"/>
            <a:ext cx="13902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Montserrat SemiBold"/>
                <a:ea typeface="Montserrat SemiBold"/>
                <a:cs typeface="Montserrat SemiBold"/>
                <a:sym typeface="Montserrat SemiBold"/>
              </a:rPr>
              <a:t>Создание виджетов</a:t>
            </a:r>
            <a:endParaRPr sz="16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cxnSp>
        <p:nvCxnSpPr>
          <p:cNvPr id="849" name="Google Shape;849;p132"/>
          <p:cNvCxnSpPr/>
          <p:nvPr/>
        </p:nvCxnSpPr>
        <p:spPr>
          <a:xfrm flipH="1">
            <a:off x="3168950" y="1578950"/>
            <a:ext cx="346800" cy="43620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850" name="Google Shape;850;p132"/>
          <p:cNvSpPr/>
          <p:nvPr/>
        </p:nvSpPr>
        <p:spPr>
          <a:xfrm>
            <a:off x="805500" y="3166900"/>
            <a:ext cx="2363400" cy="5541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851" name="Google Shape;851;p132"/>
          <p:cNvCxnSpPr/>
          <p:nvPr/>
        </p:nvCxnSpPr>
        <p:spPr>
          <a:xfrm rot="10800000">
            <a:off x="3248275" y="3679750"/>
            <a:ext cx="445800" cy="43590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852" name="Google Shape;852;p132"/>
          <p:cNvSpPr txBox="1"/>
          <p:nvPr/>
        </p:nvSpPr>
        <p:spPr>
          <a:xfrm>
            <a:off x="3644650" y="3813225"/>
            <a:ext cx="16254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Montserrat SemiBold"/>
                <a:ea typeface="Montserrat SemiBold"/>
                <a:cs typeface="Montserrat SemiBold"/>
                <a:sym typeface="Montserrat SemiBold"/>
              </a:rPr>
              <a:t>Размещение виджетов</a:t>
            </a:r>
            <a:endParaRPr sz="16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7" name="Google Shape;857;p133"/>
          <p:cNvSpPr txBox="1"/>
          <p:nvPr/>
        </p:nvSpPr>
        <p:spPr>
          <a:xfrm>
            <a:off x="5783550" y="4017550"/>
            <a:ext cx="1970400" cy="49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2400" b="1"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rPr>
              <a:t>trykivy_3.py</a:t>
            </a:r>
            <a:endParaRPr sz="2400" b="1">
              <a:solidFill>
                <a:schemeClr val="accent5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58" name="Google Shape;858;p133">
            <a:hlinkClick r:id="rId3"/>
          </p:cNvPr>
          <p:cNvSpPr/>
          <p:nvPr/>
        </p:nvSpPr>
        <p:spPr>
          <a:xfrm>
            <a:off x="5783550" y="3573600"/>
            <a:ext cx="1504500" cy="39150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20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Демонстрация</a:t>
            </a:r>
            <a:endParaRPr/>
          </a:p>
        </p:txBody>
      </p:sp>
      <p:sp>
        <p:nvSpPr>
          <p:cNvPr id="859" name="Google Shape;859;p133"/>
          <p:cNvSpPr txBox="1"/>
          <p:nvPr/>
        </p:nvSpPr>
        <p:spPr>
          <a:xfrm>
            <a:off x="360000" y="312650"/>
            <a:ext cx="6891300" cy="8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80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Пример программы с макетом</a:t>
            </a:r>
            <a:endParaRPr sz="2800"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860" name="Google Shape;860;p133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1" name="Google Shape;861;p1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0000" y="914400"/>
            <a:ext cx="4362254" cy="3596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p134"/>
          <p:cNvSpPr txBox="1">
            <a:spLocks noGrp="1"/>
          </p:cNvSpPr>
          <p:nvPr>
            <p:ph type="title"/>
          </p:nvPr>
        </p:nvSpPr>
        <p:spPr>
          <a:xfrm>
            <a:off x="360150" y="1619550"/>
            <a:ext cx="8423700" cy="1904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Мы умеем создавать экран и размещать на нём элементы.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Чего не хватает для разработки полноценного приложения?</a:t>
            </a:r>
            <a:endParaRPr/>
          </a:p>
        </p:txBody>
      </p:sp>
      <p:sp>
        <p:nvSpPr>
          <p:cNvPr id="867" name="Google Shape;867;p134"/>
          <p:cNvSpPr txBox="1">
            <a:spLocks noGrp="1"/>
          </p:cNvSpPr>
          <p:nvPr>
            <p:ph type="subTitle" idx="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2" name="Google Shape;872;p13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Работа с событиями</a:t>
            </a:r>
            <a:endParaRPr/>
          </a:p>
        </p:txBody>
      </p:sp>
      <p:sp>
        <p:nvSpPr>
          <p:cNvPr id="873" name="Google Shape;873;p13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/>
              <a:t>Никаких действий с объектами выполнять пока нельзя.</a:t>
            </a:r>
            <a:endParaRPr sz="21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/>
              <a:t>Чтобы </a:t>
            </a:r>
            <a:r>
              <a:rPr lang="en-GB" sz="2100">
                <a:solidFill>
                  <a:schemeClr val="dk1"/>
                </a:solidFill>
                <a:highlight>
                  <a:srgbClr val="FFFFFF"/>
                </a:highlight>
              </a:rPr>
              <a:t>«‎оживить»</a:t>
            </a:r>
            <a:r>
              <a:rPr lang="en-GB" sz="2100">
                <a:solidFill>
                  <a:schemeClr val="dk1"/>
                </a:solidFill>
              </a:rPr>
              <a:t> приложение, необходимо вспомнить, как работать с </a:t>
            </a:r>
            <a:r>
              <a:rPr lang="en-GB" sz="2100" b="1">
                <a:solidFill>
                  <a:schemeClr val="dk1"/>
                </a:solidFill>
              </a:rPr>
              <a:t>событиями</a:t>
            </a:r>
            <a:r>
              <a:rPr lang="en-GB" sz="2100">
                <a:solidFill>
                  <a:schemeClr val="dk1"/>
                </a:solidFill>
              </a:rPr>
              <a:t>.</a:t>
            </a:r>
            <a:r>
              <a:rPr lang="en-GB" sz="2100"/>
              <a:t> </a:t>
            </a:r>
            <a:endParaRPr sz="2100"/>
          </a:p>
        </p:txBody>
      </p:sp>
      <p:sp>
        <p:nvSpPr>
          <p:cNvPr id="874" name="Google Shape;874;p135"/>
          <p:cNvSpPr txBox="1">
            <a:spLocks noGrp="1"/>
          </p:cNvSpPr>
          <p:nvPr>
            <p:ph type="subTitle" idx="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Google Shape;879;p13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Что такое </a:t>
            </a:r>
            <a:r>
              <a:rPr lang="en-GB">
                <a:solidFill>
                  <a:schemeClr val="accent5"/>
                </a:solidFill>
              </a:rPr>
              <a:t>событие</a:t>
            </a:r>
            <a:r>
              <a:rPr lang="en-GB"/>
              <a:t>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Что такое </a:t>
            </a:r>
            <a:r>
              <a:rPr lang="en-GB">
                <a:solidFill>
                  <a:schemeClr val="accent5"/>
                </a:solidFill>
              </a:rPr>
              <a:t>обработчик события</a:t>
            </a:r>
            <a:r>
              <a:rPr lang="en-GB"/>
              <a:t>?</a:t>
            </a:r>
            <a:endParaRPr/>
          </a:p>
        </p:txBody>
      </p:sp>
      <p:sp>
        <p:nvSpPr>
          <p:cNvPr id="880" name="Google Shape;880;p136"/>
          <p:cNvSpPr txBox="1">
            <a:spLocks noGrp="1"/>
          </p:cNvSpPr>
          <p:nvPr>
            <p:ph type="subTitle" idx="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" name="Google Shape;885;p13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Обработка событий</a:t>
            </a:r>
            <a:endParaRPr/>
          </a:p>
        </p:txBody>
      </p:sp>
      <p:sp>
        <p:nvSpPr>
          <p:cNvPr id="886" name="Google Shape;886;p137"/>
          <p:cNvSpPr txBox="1">
            <a:spLocks noGrp="1"/>
          </p:cNvSpPr>
          <p:nvPr>
            <p:ph type="subTitle" idx="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7" name="Google Shape;887;p137"/>
          <p:cNvSpPr/>
          <p:nvPr/>
        </p:nvSpPr>
        <p:spPr>
          <a:xfrm>
            <a:off x="340200" y="1320350"/>
            <a:ext cx="8463600" cy="90780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180000" tIns="180000" rIns="180000" bIns="180000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>
                <a:solidFill>
                  <a:srgbClr val="FFFFFE"/>
                </a:solidFill>
                <a:latin typeface="Montserrat"/>
                <a:ea typeface="Montserrat"/>
                <a:cs typeface="Montserrat"/>
                <a:sym typeface="Montserrat"/>
              </a:rPr>
              <a:t>Событие </a:t>
            </a:r>
            <a:r>
              <a:rPr lang="en-GB" sz="1600">
                <a:solidFill>
                  <a:srgbClr val="FFFFFE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— это</a:t>
            </a:r>
            <a:r>
              <a:rPr lang="en-GB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информация о взаимодействии пользователя </a:t>
            </a:r>
            <a:br>
              <a:rPr lang="en-GB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GB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с программой. </a:t>
            </a:r>
            <a:endParaRPr sz="16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88" name="Google Shape;888;p137"/>
          <p:cNvSpPr/>
          <p:nvPr/>
        </p:nvSpPr>
        <p:spPr>
          <a:xfrm>
            <a:off x="366775" y="2571750"/>
            <a:ext cx="8463600" cy="90780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180000" tIns="180000" rIns="180000" bIns="180000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>
                <a:solidFill>
                  <a:srgbClr val="FFFFFE"/>
                </a:solidFill>
                <a:latin typeface="Montserrat"/>
                <a:ea typeface="Montserrat"/>
                <a:cs typeface="Montserrat"/>
                <a:sym typeface="Montserrat"/>
              </a:rPr>
              <a:t>Обработчик события </a:t>
            </a:r>
            <a:r>
              <a:rPr lang="en-GB" sz="1600">
                <a:solidFill>
                  <a:srgbClr val="FFFFFE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— </a:t>
            </a:r>
            <a:r>
              <a:rPr lang="en-GB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это алгоритм, который описывает реакцию </a:t>
            </a:r>
            <a:br>
              <a:rPr lang="en-GB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GB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на событие.</a:t>
            </a:r>
            <a:endParaRPr sz="16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89" name="Google Shape;889;p137"/>
          <p:cNvSpPr txBox="1"/>
          <p:nvPr/>
        </p:nvSpPr>
        <p:spPr>
          <a:xfrm>
            <a:off x="360000" y="3679750"/>
            <a:ext cx="8423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Чаще всего </a:t>
            </a:r>
            <a:r>
              <a:rPr lang="en-GB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под </a:t>
            </a: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обработчик события создаётся</a:t>
            </a:r>
            <a:r>
              <a:rPr lang="en-GB" b="1">
                <a:latin typeface="Montserrat"/>
                <a:ea typeface="Montserrat"/>
                <a:cs typeface="Montserrat"/>
                <a:sym typeface="Montserrat"/>
              </a:rPr>
              <a:t> отдельная функция или метод</a:t>
            </a: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.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4" name="Google Shape;894;p138"/>
          <p:cNvSpPr txBox="1"/>
          <p:nvPr/>
        </p:nvSpPr>
        <p:spPr>
          <a:xfrm>
            <a:off x="353725" y="360000"/>
            <a:ext cx="7171800" cy="8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800">
                <a:latin typeface="Montserrat Black"/>
                <a:ea typeface="Montserrat Black"/>
                <a:cs typeface="Montserrat Black"/>
                <a:sym typeface="Montserrat Black"/>
              </a:rPr>
              <a:t>Обработка событий. Способ 1</a:t>
            </a:r>
            <a:endParaRPr sz="2800">
              <a:solidFill>
                <a:srgbClr val="38BD60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895" name="Google Shape;895;p138"/>
          <p:cNvSpPr/>
          <p:nvPr/>
        </p:nvSpPr>
        <p:spPr>
          <a:xfrm>
            <a:off x="4417275" y="1191600"/>
            <a:ext cx="2459400" cy="6234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/>
          </a:p>
        </p:txBody>
      </p:sp>
      <p:sp>
        <p:nvSpPr>
          <p:cNvPr id="896" name="Google Shape;896;p138"/>
          <p:cNvSpPr txBox="1"/>
          <p:nvPr/>
        </p:nvSpPr>
        <p:spPr>
          <a:xfrm>
            <a:off x="323272" y="1270700"/>
            <a:ext cx="39960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 b="1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Если у виджета есть метод </a:t>
            </a:r>
            <a:endParaRPr sz="2000" b="1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97" name="Google Shape;897;p138"/>
          <p:cNvSpPr txBox="1"/>
          <p:nvPr/>
        </p:nvSpPr>
        <p:spPr>
          <a:xfrm>
            <a:off x="4417264" y="1257500"/>
            <a:ext cx="15639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 b="1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on_</a:t>
            </a:r>
            <a:endParaRPr sz="2000" b="1">
              <a:solidFill>
                <a:srgbClr val="7E33DE"/>
              </a:solidFill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898" name="Google Shape;898;p138"/>
          <p:cNvSpPr/>
          <p:nvPr/>
        </p:nvSpPr>
        <p:spPr>
          <a:xfrm>
            <a:off x="4970261" y="1336600"/>
            <a:ext cx="1803000" cy="354000"/>
          </a:xfrm>
          <a:prstGeom prst="rect">
            <a:avLst/>
          </a:prstGeom>
          <a:solidFill>
            <a:srgbClr val="D7BB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900" b="1">
                <a:latin typeface="Roboto Mono"/>
                <a:ea typeface="Roboto Mono"/>
                <a:cs typeface="Roboto Mono"/>
                <a:sym typeface="Roboto Mono"/>
              </a:rPr>
              <a:t>имя_события</a:t>
            </a:r>
            <a:endParaRPr sz="1900" b="1"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899" name="Google Shape;899;p138"/>
          <p:cNvSpPr txBox="1"/>
          <p:nvPr/>
        </p:nvSpPr>
        <p:spPr>
          <a:xfrm>
            <a:off x="382375" y="2729288"/>
            <a:ext cx="64944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Чтобы указать, что именно должно происходить при наступлении события, нужно переопределить метод и написать в нём все необходимые действия.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00" name="Google Shape;900;p138"/>
          <p:cNvSpPr txBox="1"/>
          <p:nvPr/>
        </p:nvSpPr>
        <p:spPr>
          <a:xfrm>
            <a:off x="323277" y="1575500"/>
            <a:ext cx="62103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br>
              <a:rPr lang="en-GB" sz="2000" b="1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GB" sz="2000" b="1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то он умеет реагировать на такое событие.</a:t>
            </a:r>
            <a:endParaRPr sz="2000" b="1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01" name="Google Shape;901;p138"/>
          <p:cNvSpPr txBox="1"/>
          <p:nvPr/>
        </p:nvSpPr>
        <p:spPr>
          <a:xfrm>
            <a:off x="6744425" y="1267300"/>
            <a:ext cx="3999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 b="1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 ,</a:t>
            </a:r>
            <a:endParaRPr sz="2000" b="1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02" name="Google Shape;902;p138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7" name="Google Shape;907;p139"/>
          <p:cNvSpPr txBox="1"/>
          <p:nvPr/>
        </p:nvSpPr>
        <p:spPr>
          <a:xfrm>
            <a:off x="353725" y="360000"/>
            <a:ext cx="7171800" cy="8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800">
                <a:latin typeface="Montserrat Black"/>
                <a:ea typeface="Montserrat Black"/>
                <a:cs typeface="Montserrat Black"/>
                <a:sym typeface="Montserrat Black"/>
              </a:rPr>
              <a:t>Обработка событий. Способ 1</a:t>
            </a:r>
            <a:endParaRPr sz="2800">
              <a:solidFill>
                <a:srgbClr val="38BD60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908" name="Google Shape;908;p139"/>
          <p:cNvSpPr txBox="1"/>
          <p:nvPr/>
        </p:nvSpPr>
        <p:spPr>
          <a:xfrm>
            <a:off x="475675" y="3398788"/>
            <a:ext cx="3272700" cy="92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btn.on_press = fn</a:t>
            </a:r>
            <a:endParaRPr sz="2000">
              <a:solidFill>
                <a:schemeClr val="dk1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endParaRPr sz="2000">
              <a:solidFill>
                <a:srgbClr val="7E33DE"/>
              </a:solidFill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909" name="Google Shape;909;p139"/>
          <p:cNvSpPr txBox="1"/>
          <p:nvPr/>
        </p:nvSpPr>
        <p:spPr>
          <a:xfrm>
            <a:off x="323272" y="1270413"/>
            <a:ext cx="39960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 b="1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Если у виджета есть метод </a:t>
            </a:r>
            <a:endParaRPr sz="2000" b="1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10" name="Google Shape;910;p139"/>
          <p:cNvSpPr txBox="1"/>
          <p:nvPr/>
        </p:nvSpPr>
        <p:spPr>
          <a:xfrm>
            <a:off x="382375" y="2729013"/>
            <a:ext cx="6733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Вариант 1: переопределить метод присваиванием.</a:t>
            </a:r>
            <a:endParaRPr sz="18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11" name="Google Shape;911;p139"/>
          <p:cNvSpPr txBox="1"/>
          <p:nvPr/>
        </p:nvSpPr>
        <p:spPr>
          <a:xfrm>
            <a:off x="323277" y="1575213"/>
            <a:ext cx="62103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br>
              <a:rPr lang="en-GB" sz="2000" b="1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GB" sz="2000" b="1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то он умеет реагировать на такое событие.</a:t>
            </a:r>
            <a:endParaRPr sz="2000" b="1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12" name="Google Shape;912;p139"/>
          <p:cNvSpPr/>
          <p:nvPr/>
        </p:nvSpPr>
        <p:spPr>
          <a:xfrm>
            <a:off x="3727050" y="3277538"/>
            <a:ext cx="3389100" cy="1345800"/>
          </a:xfrm>
          <a:prstGeom prst="wedgeRectCallout">
            <a:avLst>
              <a:gd name="adj1" fmla="val -64118"/>
              <a:gd name="adj2" fmla="val -23462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00" b="1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Имя функции-обработчика.</a:t>
            </a:r>
            <a:endParaRPr sz="1600" b="1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Имя указывается </a:t>
            </a:r>
            <a:r>
              <a:rPr lang="en-GB" sz="16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БЕЗ</a:t>
            </a: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скобок, так как нам нужна функция, а невозвращаемое значение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13" name="Google Shape;913;p139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</p:txBody>
      </p:sp>
      <p:sp>
        <p:nvSpPr>
          <p:cNvPr id="914" name="Google Shape;914;p139"/>
          <p:cNvSpPr/>
          <p:nvPr/>
        </p:nvSpPr>
        <p:spPr>
          <a:xfrm>
            <a:off x="4341075" y="1191313"/>
            <a:ext cx="2459400" cy="6234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/>
          </a:p>
        </p:txBody>
      </p:sp>
      <p:sp>
        <p:nvSpPr>
          <p:cNvPr id="915" name="Google Shape;915;p139"/>
          <p:cNvSpPr txBox="1"/>
          <p:nvPr/>
        </p:nvSpPr>
        <p:spPr>
          <a:xfrm>
            <a:off x="4417264" y="1181013"/>
            <a:ext cx="15639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 b="1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on_</a:t>
            </a:r>
            <a:endParaRPr sz="2000" b="1">
              <a:solidFill>
                <a:srgbClr val="7E33DE"/>
              </a:solidFill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916" name="Google Shape;916;p139"/>
          <p:cNvSpPr/>
          <p:nvPr/>
        </p:nvSpPr>
        <p:spPr>
          <a:xfrm>
            <a:off x="4970261" y="1260113"/>
            <a:ext cx="1803000" cy="354000"/>
          </a:xfrm>
          <a:prstGeom prst="rect">
            <a:avLst/>
          </a:prstGeom>
          <a:solidFill>
            <a:srgbClr val="D7BB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900" b="1">
                <a:latin typeface="Roboto Mono"/>
                <a:ea typeface="Roboto Mono"/>
                <a:cs typeface="Roboto Mono"/>
                <a:sym typeface="Roboto Mono"/>
              </a:rPr>
              <a:t>имя_события</a:t>
            </a:r>
            <a:endParaRPr sz="1900" b="1"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917" name="Google Shape;917;p139"/>
          <p:cNvSpPr txBox="1"/>
          <p:nvPr/>
        </p:nvSpPr>
        <p:spPr>
          <a:xfrm>
            <a:off x="6668225" y="1267013"/>
            <a:ext cx="3999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 b="1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 ,</a:t>
            </a:r>
            <a:endParaRPr sz="2000" b="1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p140"/>
          <p:cNvSpPr txBox="1"/>
          <p:nvPr/>
        </p:nvSpPr>
        <p:spPr>
          <a:xfrm>
            <a:off x="353725" y="360000"/>
            <a:ext cx="7171800" cy="8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800">
                <a:latin typeface="Montserrat Black"/>
                <a:ea typeface="Montserrat Black"/>
                <a:cs typeface="Montserrat Black"/>
                <a:sym typeface="Montserrat Black"/>
              </a:rPr>
              <a:t>Обработка событий. Способ 1</a:t>
            </a:r>
            <a:endParaRPr sz="2800">
              <a:solidFill>
                <a:srgbClr val="38BD60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923" name="Google Shape;923;p140"/>
          <p:cNvSpPr txBox="1"/>
          <p:nvPr/>
        </p:nvSpPr>
        <p:spPr>
          <a:xfrm>
            <a:off x="685175" y="3466650"/>
            <a:ext cx="3272700" cy="92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rgbClr val="0000FF"/>
                </a:solidFill>
                <a:latin typeface="Roboto Mono"/>
                <a:ea typeface="Roboto Mono"/>
                <a:cs typeface="Roboto Mono"/>
                <a:sym typeface="Roboto Mono"/>
              </a:rPr>
              <a:t>def </a:t>
            </a:r>
            <a:r>
              <a:rPr lang="en-GB" sz="20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on_press(self):</a:t>
            </a:r>
            <a:endParaRPr sz="2000">
              <a:solidFill>
                <a:schemeClr val="dk1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endParaRPr sz="2000">
              <a:solidFill>
                <a:srgbClr val="7E33DE"/>
              </a:solidFill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924" name="Google Shape;924;p140"/>
          <p:cNvSpPr/>
          <p:nvPr/>
        </p:nvSpPr>
        <p:spPr>
          <a:xfrm>
            <a:off x="4287300" y="3556500"/>
            <a:ext cx="2727600" cy="748800"/>
          </a:xfrm>
          <a:prstGeom prst="wedgeRectCallout">
            <a:avLst>
              <a:gd name="adj1" fmla="val -70854"/>
              <a:gd name="adj2" fmla="val -24903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Определить метод класса с помощью def 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25" name="Google Shape;925;p140"/>
          <p:cNvSpPr txBox="1"/>
          <p:nvPr/>
        </p:nvSpPr>
        <p:spPr>
          <a:xfrm>
            <a:off x="382375" y="2881700"/>
            <a:ext cx="74124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Вариант 2: переопределить метод у класса-наследника.</a:t>
            </a:r>
            <a:endParaRPr sz="18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26" name="Google Shape;926;p140"/>
          <p:cNvSpPr txBox="1"/>
          <p:nvPr/>
        </p:nvSpPr>
        <p:spPr>
          <a:xfrm>
            <a:off x="323272" y="1270700"/>
            <a:ext cx="39960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 b="1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Если у виджета есть метод </a:t>
            </a:r>
            <a:endParaRPr sz="2000" b="1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27" name="Google Shape;927;p140"/>
          <p:cNvSpPr txBox="1"/>
          <p:nvPr/>
        </p:nvSpPr>
        <p:spPr>
          <a:xfrm>
            <a:off x="323277" y="1575500"/>
            <a:ext cx="62103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br>
              <a:rPr lang="en-GB" sz="2000" b="1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GB" sz="2000" b="1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то он умеет реагировать на такое событие.</a:t>
            </a:r>
            <a:endParaRPr sz="2000" b="1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28" name="Google Shape;928;p140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</p:txBody>
      </p:sp>
      <p:sp>
        <p:nvSpPr>
          <p:cNvPr id="929" name="Google Shape;929;p140"/>
          <p:cNvSpPr/>
          <p:nvPr/>
        </p:nvSpPr>
        <p:spPr>
          <a:xfrm>
            <a:off x="4417275" y="1191600"/>
            <a:ext cx="2459400" cy="6234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/>
          </a:p>
        </p:txBody>
      </p:sp>
      <p:sp>
        <p:nvSpPr>
          <p:cNvPr id="930" name="Google Shape;930;p140"/>
          <p:cNvSpPr txBox="1"/>
          <p:nvPr/>
        </p:nvSpPr>
        <p:spPr>
          <a:xfrm>
            <a:off x="4417264" y="1257500"/>
            <a:ext cx="15639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 b="1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on_</a:t>
            </a:r>
            <a:endParaRPr sz="2000" b="1">
              <a:solidFill>
                <a:srgbClr val="7E33DE"/>
              </a:solidFill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931" name="Google Shape;931;p140"/>
          <p:cNvSpPr/>
          <p:nvPr/>
        </p:nvSpPr>
        <p:spPr>
          <a:xfrm>
            <a:off x="4970261" y="1336600"/>
            <a:ext cx="1803000" cy="354000"/>
          </a:xfrm>
          <a:prstGeom prst="rect">
            <a:avLst/>
          </a:prstGeom>
          <a:solidFill>
            <a:srgbClr val="D7BB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900" b="1">
                <a:latin typeface="Roboto Mono"/>
                <a:ea typeface="Roboto Mono"/>
                <a:cs typeface="Roboto Mono"/>
                <a:sym typeface="Roboto Mono"/>
              </a:rPr>
              <a:t>имя_события</a:t>
            </a:r>
            <a:endParaRPr sz="1900" b="1"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932" name="Google Shape;932;p140"/>
          <p:cNvSpPr txBox="1"/>
          <p:nvPr/>
        </p:nvSpPr>
        <p:spPr>
          <a:xfrm>
            <a:off x="6820625" y="1267300"/>
            <a:ext cx="3999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 b="1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 ,</a:t>
            </a:r>
            <a:endParaRPr sz="2000" b="1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7" name="Google Shape;937;p141"/>
          <p:cNvSpPr txBox="1"/>
          <p:nvPr/>
        </p:nvSpPr>
        <p:spPr>
          <a:xfrm>
            <a:off x="353725" y="360000"/>
            <a:ext cx="7171800" cy="8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800">
                <a:latin typeface="Montserrat Black"/>
                <a:ea typeface="Montserrat Black"/>
                <a:cs typeface="Montserrat Black"/>
                <a:sym typeface="Montserrat Black"/>
              </a:rPr>
              <a:t>Обработка событий. Способ 2</a:t>
            </a:r>
            <a:endParaRPr sz="2800">
              <a:solidFill>
                <a:srgbClr val="38BD60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938" name="Google Shape;938;p141"/>
          <p:cNvSpPr txBox="1"/>
          <p:nvPr/>
        </p:nvSpPr>
        <p:spPr>
          <a:xfrm>
            <a:off x="794550" y="2970475"/>
            <a:ext cx="50142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widget.bind(size=            ) </a:t>
            </a:r>
            <a:endParaRPr sz="2000">
              <a:solidFill>
                <a:srgbClr val="7E33DE"/>
              </a:solidFill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939" name="Google Shape;939;p141"/>
          <p:cNvSpPr/>
          <p:nvPr/>
        </p:nvSpPr>
        <p:spPr>
          <a:xfrm>
            <a:off x="770625" y="1587975"/>
            <a:ext cx="2656200" cy="4926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0" name="Google Shape;940;p141"/>
          <p:cNvSpPr txBox="1"/>
          <p:nvPr/>
        </p:nvSpPr>
        <p:spPr>
          <a:xfrm>
            <a:off x="360000" y="984775"/>
            <a:ext cx="60483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 b="1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Контролируемое свойство </a:t>
            </a:r>
            <a:r>
              <a:rPr lang="en-GB" sz="2000">
                <a:latin typeface="Montserrat"/>
                <a:ea typeface="Montserrat"/>
                <a:cs typeface="Montserrat"/>
                <a:sym typeface="Montserrat"/>
              </a:rPr>
              <a:t>—</a:t>
            </a:r>
            <a:endParaRPr sz="20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41" name="Google Shape;941;p141"/>
          <p:cNvSpPr txBox="1"/>
          <p:nvPr/>
        </p:nvSpPr>
        <p:spPr>
          <a:xfrm>
            <a:off x="816050" y="1587975"/>
            <a:ext cx="31899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Roboto Mono Medium"/>
                <a:ea typeface="Roboto Mono Medium"/>
                <a:cs typeface="Roboto Mono Medium"/>
                <a:sym typeface="Roboto Mono Medium"/>
              </a:rPr>
              <a:t>size, text </a:t>
            </a: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и т. д.</a:t>
            </a:r>
            <a:endParaRPr sz="2000">
              <a:solidFill>
                <a:srgbClr val="7E33D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42" name="Google Shape;942;p141"/>
          <p:cNvSpPr txBox="1"/>
          <p:nvPr/>
        </p:nvSpPr>
        <p:spPr>
          <a:xfrm>
            <a:off x="4510350" y="984775"/>
            <a:ext cx="41523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>
                <a:latin typeface="Montserrat"/>
                <a:ea typeface="Montserrat"/>
                <a:cs typeface="Montserrat"/>
                <a:sym typeface="Montserrat"/>
              </a:rPr>
              <a:t>система запускает обработчик, когда свойство изменяется.</a:t>
            </a:r>
            <a:endParaRPr sz="20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43" name="Google Shape;943;p141"/>
          <p:cNvSpPr txBox="1"/>
          <p:nvPr/>
        </p:nvSpPr>
        <p:spPr>
          <a:xfrm>
            <a:off x="360000" y="2479400"/>
            <a:ext cx="85755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 b="1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Метод bind позволяет связать обработчик со свойством:</a:t>
            </a:r>
            <a:endParaRPr sz="1800" i="1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44" name="Google Shape;944;p141"/>
          <p:cNvSpPr/>
          <p:nvPr/>
        </p:nvSpPr>
        <p:spPr>
          <a:xfrm>
            <a:off x="2759400" y="3658775"/>
            <a:ext cx="4543800" cy="700200"/>
          </a:xfrm>
          <a:prstGeom prst="wedgeRectCallout">
            <a:avLst>
              <a:gd name="adj1" fmla="val -15178"/>
              <a:gd name="adj2" fmla="val -73159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Эта функция будет запускаться каждый раз, когда изменяется свойство size</a:t>
            </a:r>
            <a:endParaRPr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945" name="Google Shape;945;p141"/>
          <p:cNvSpPr/>
          <p:nvPr/>
        </p:nvSpPr>
        <p:spPr>
          <a:xfrm>
            <a:off x="3501975" y="3039775"/>
            <a:ext cx="1823400" cy="354000"/>
          </a:xfrm>
          <a:prstGeom prst="rect">
            <a:avLst/>
          </a:prstGeom>
          <a:solidFill>
            <a:srgbClr val="D7BB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900">
                <a:latin typeface="Roboto Mono"/>
                <a:ea typeface="Roboto Mono"/>
                <a:cs typeface="Roboto Mono"/>
                <a:sym typeface="Roboto Mono"/>
              </a:rPr>
              <a:t>имя_функции</a:t>
            </a:r>
            <a:endParaRPr sz="1900"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946" name="Google Shape;946;p141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9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Fail Fast = Ошибайся быстро</a:t>
            </a:r>
            <a:endParaRPr/>
          </a:p>
        </p:txBody>
      </p:sp>
      <p:sp>
        <p:nvSpPr>
          <p:cNvPr id="441" name="Google Shape;441;p90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Fail Fast</a:t>
            </a:r>
            <a:r>
              <a:rPr lang="en-GB" sz="2100">
                <a:solidFill>
                  <a:schemeClr val="dk1"/>
                </a:solidFill>
              </a:rPr>
              <a:t> — это подход к работе, основанный на терпимости к ошибкам и тестировании большого количества гипотез.</a:t>
            </a:r>
            <a:endParaRPr sz="21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>
                <a:solidFill>
                  <a:schemeClr val="dk1"/>
                </a:solidFill>
              </a:rPr>
              <a:t>Когда вы ошибаетесь, вы быстрее учитесь новому, совершенствуетесь как специалист и в конечном итоге добиваетесь успеха.</a:t>
            </a:r>
            <a:endParaRPr sz="21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1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1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/>
          </a:p>
        </p:txBody>
      </p:sp>
      <p:sp>
        <p:nvSpPr>
          <p:cNvPr id="442" name="Google Shape;442;p90"/>
          <p:cNvSpPr txBox="1">
            <a:spLocks noGrp="1"/>
          </p:cNvSpPr>
          <p:nvPr>
            <p:ph type="subTitle" idx="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Обсуждение: Мобильная разработка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" name="Google Shape;951;p142"/>
          <p:cNvSpPr txBox="1"/>
          <p:nvPr/>
        </p:nvSpPr>
        <p:spPr>
          <a:xfrm>
            <a:off x="5811300" y="4017538"/>
            <a:ext cx="1970400" cy="49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2400" b="1"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rPr>
              <a:t>trykivy_4.py</a:t>
            </a:r>
            <a:endParaRPr sz="2400" b="1">
              <a:solidFill>
                <a:schemeClr val="accent5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52" name="Google Shape;952;p142">
            <a:hlinkClick r:id="rId3"/>
          </p:cNvPr>
          <p:cNvSpPr/>
          <p:nvPr/>
        </p:nvSpPr>
        <p:spPr>
          <a:xfrm>
            <a:off x="5755775" y="3548538"/>
            <a:ext cx="1504200" cy="39150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20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Демонстрация</a:t>
            </a:r>
            <a:endParaRPr/>
          </a:p>
        </p:txBody>
      </p:sp>
      <p:sp>
        <p:nvSpPr>
          <p:cNvPr id="953" name="Google Shape;953;p142"/>
          <p:cNvSpPr txBox="1"/>
          <p:nvPr/>
        </p:nvSpPr>
        <p:spPr>
          <a:xfrm>
            <a:off x="360000" y="360000"/>
            <a:ext cx="6498000" cy="8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80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Пример обработки событий</a:t>
            </a:r>
            <a:endParaRPr sz="2800">
              <a:solidFill>
                <a:schemeClr val="dk1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954" name="Google Shape;954;p142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55" name="Google Shape;955;p1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3550" y="914400"/>
            <a:ext cx="4362216" cy="3596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0" name="Google Shape;960;p14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Работа с экранами</a:t>
            </a:r>
            <a:endParaRPr/>
          </a:p>
        </p:txBody>
      </p:sp>
      <p:sp>
        <p:nvSpPr>
          <p:cNvPr id="961" name="Google Shape;961;p14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100">
                <a:solidFill>
                  <a:schemeClr val="dk1"/>
                </a:solidFill>
              </a:rPr>
              <a:t>Мы разобрались с обработкой событий на экране. Но экран по-прежнему один. </a:t>
            </a:r>
            <a:endParaRPr sz="21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1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100">
                <a:solidFill>
                  <a:schemeClr val="dk1"/>
                </a:solidFill>
              </a:rPr>
              <a:t>Приложению, которое вы собираетесь создавать в рамках стартапа, будет достаточно одного экрана? Что необходимо добавить в программу на этом этапе?</a:t>
            </a:r>
            <a:endParaRPr sz="21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1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  <p:sp>
        <p:nvSpPr>
          <p:cNvPr id="962" name="Google Shape;962;p143"/>
          <p:cNvSpPr txBox="1">
            <a:spLocks noGrp="1"/>
          </p:cNvSpPr>
          <p:nvPr>
            <p:ph type="subTitle" idx="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" name="Google Shape;967;p14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Работа с экранами</a:t>
            </a:r>
            <a:endParaRPr/>
          </a:p>
        </p:txBody>
      </p:sp>
      <p:sp>
        <p:nvSpPr>
          <p:cNvPr id="968" name="Google Shape;968;p14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100">
                <a:solidFill>
                  <a:schemeClr val="dk1"/>
                </a:solidFill>
              </a:rPr>
              <a:t>На одном экране много информации не разместить, поэтому необходимо иметь возможность создавать </a:t>
            </a:r>
            <a:r>
              <a:rPr lang="en-GB" sz="2100" b="1">
                <a:solidFill>
                  <a:schemeClr val="dk1"/>
                </a:solidFill>
              </a:rPr>
              <a:t>несколько экранов</a:t>
            </a:r>
            <a:r>
              <a:rPr lang="en-GB" sz="2100">
                <a:solidFill>
                  <a:schemeClr val="dk1"/>
                </a:solidFill>
              </a:rPr>
              <a:t>.</a:t>
            </a:r>
            <a:endParaRPr/>
          </a:p>
        </p:txBody>
      </p:sp>
      <p:sp>
        <p:nvSpPr>
          <p:cNvPr id="969" name="Google Shape;969;p144"/>
          <p:cNvSpPr txBox="1">
            <a:spLocks noGrp="1"/>
          </p:cNvSpPr>
          <p:nvPr>
            <p:ph type="subTitle" idx="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4" name="Google Shape;974;p145"/>
          <p:cNvSpPr txBox="1"/>
          <p:nvPr/>
        </p:nvSpPr>
        <p:spPr>
          <a:xfrm>
            <a:off x="2769450" y="1250950"/>
            <a:ext cx="51513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Любой визуальный элемент (кнопка, поле для ввода и так далее).</a:t>
            </a:r>
            <a:endParaRPr sz="2000">
              <a:solidFill>
                <a:srgbClr val="7E33D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75" name="Google Shape;975;p145"/>
          <p:cNvSpPr txBox="1"/>
          <p:nvPr/>
        </p:nvSpPr>
        <p:spPr>
          <a:xfrm>
            <a:off x="360000" y="312650"/>
            <a:ext cx="7171800" cy="8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3000">
                <a:latin typeface="Montserrat Black"/>
                <a:ea typeface="Montserrat Black"/>
                <a:cs typeface="Montserrat Black"/>
                <a:sym typeface="Montserrat Black"/>
              </a:rPr>
              <a:t>Типы виджетов</a:t>
            </a:r>
            <a:endParaRPr sz="3000">
              <a:solidFill>
                <a:srgbClr val="38BD60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976" name="Google Shape;976;p145"/>
          <p:cNvSpPr txBox="1"/>
          <p:nvPr/>
        </p:nvSpPr>
        <p:spPr>
          <a:xfrm>
            <a:off x="635850" y="1250950"/>
            <a:ext cx="33993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>
                <a:solidFill>
                  <a:schemeClr val="accen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Элемент </a:t>
            </a:r>
            <a:br>
              <a:rPr lang="en-GB" sz="2000">
                <a:solidFill>
                  <a:schemeClr val="accen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r>
              <a:rPr lang="en-GB" sz="2000">
                <a:solidFill>
                  <a:schemeClr val="accen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интерфейса</a:t>
            </a:r>
            <a:endParaRPr sz="2000">
              <a:solidFill>
                <a:srgbClr val="7E33DE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977" name="Google Shape;977;p145"/>
          <p:cNvSpPr txBox="1"/>
          <p:nvPr/>
        </p:nvSpPr>
        <p:spPr>
          <a:xfrm>
            <a:off x="1397850" y="2241550"/>
            <a:ext cx="60153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914400" lvl="0" indent="45720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Виджет, умеющий организовать </a:t>
            </a:r>
            <a:b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	элементы на одном экране.</a:t>
            </a:r>
            <a:endParaRPr sz="2000">
              <a:solidFill>
                <a:srgbClr val="7E33D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78" name="Google Shape;978;p145"/>
          <p:cNvSpPr txBox="1"/>
          <p:nvPr/>
        </p:nvSpPr>
        <p:spPr>
          <a:xfrm>
            <a:off x="635850" y="2241550"/>
            <a:ext cx="13347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>
                <a:solidFill>
                  <a:schemeClr val="accen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Layout</a:t>
            </a:r>
            <a:endParaRPr sz="2000">
              <a:solidFill>
                <a:srgbClr val="7E33DE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979" name="Google Shape;979;p145"/>
          <p:cNvSpPr txBox="1"/>
          <p:nvPr/>
        </p:nvSpPr>
        <p:spPr>
          <a:xfrm>
            <a:off x="1437150" y="3232150"/>
            <a:ext cx="58593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914400" lvl="0" indent="45720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Виджет, умеющий организовать </a:t>
            </a:r>
            <a:b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	последовательность экранов.</a:t>
            </a:r>
            <a:endParaRPr sz="2000">
              <a:solidFill>
                <a:srgbClr val="7E33D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80" name="Google Shape;980;p145"/>
          <p:cNvSpPr txBox="1"/>
          <p:nvPr/>
        </p:nvSpPr>
        <p:spPr>
          <a:xfrm>
            <a:off x="635850" y="3232150"/>
            <a:ext cx="23091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>
                <a:solidFill>
                  <a:schemeClr val="accen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Screen manager</a:t>
            </a:r>
            <a:endParaRPr sz="2000">
              <a:solidFill>
                <a:srgbClr val="7E33DE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981" name="Google Shape;981;p145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2" name="Google Shape;982;p145"/>
          <p:cNvSpPr/>
          <p:nvPr/>
        </p:nvSpPr>
        <p:spPr>
          <a:xfrm>
            <a:off x="424650" y="3222372"/>
            <a:ext cx="7961700" cy="808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7" name="Google Shape;987;p14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Работа с экранами</a:t>
            </a:r>
            <a:endParaRPr/>
          </a:p>
        </p:txBody>
      </p:sp>
      <p:sp>
        <p:nvSpPr>
          <p:cNvPr id="988" name="Google Shape;988;p146"/>
          <p:cNvSpPr txBox="1">
            <a:spLocks noGrp="1"/>
          </p:cNvSpPr>
          <p:nvPr>
            <p:ph type="body" idx="1"/>
          </p:nvPr>
        </p:nvSpPr>
        <p:spPr>
          <a:xfrm>
            <a:off x="357000" y="1053000"/>
            <a:ext cx="8430600" cy="83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Для создания экрана нужен класс-наследник класса Screen. Внутри этого класса будем размещать остальные виджеты.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При этом сам экран также является виджетом.</a:t>
            </a:r>
            <a:endParaRPr/>
          </a:p>
        </p:txBody>
      </p:sp>
      <p:sp>
        <p:nvSpPr>
          <p:cNvPr id="989" name="Google Shape;989;p146"/>
          <p:cNvSpPr txBox="1">
            <a:spLocks noGrp="1"/>
          </p:cNvSpPr>
          <p:nvPr>
            <p:ph type="subTitle" idx="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dirty="0" err="1"/>
              <a:t>Новая</a:t>
            </a:r>
            <a:r>
              <a:rPr lang="en-GB" dirty="0"/>
              <a:t> </a:t>
            </a:r>
            <a:r>
              <a:rPr lang="en-GB" dirty="0" err="1"/>
              <a:t>тема</a:t>
            </a:r>
            <a:r>
              <a:rPr lang="en-GB" dirty="0"/>
              <a:t>: </a:t>
            </a:r>
            <a:r>
              <a:rPr lang="en-GB" dirty="0" err="1"/>
              <a:t>Библиотека</a:t>
            </a:r>
            <a:r>
              <a:rPr lang="en-GB" dirty="0"/>
              <a:t> </a:t>
            </a:r>
            <a:r>
              <a:rPr lang="en-GB" dirty="0" err="1"/>
              <a:t>Kivy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90" name="Google Shape;990;p146"/>
          <p:cNvSpPr txBox="1"/>
          <p:nvPr/>
        </p:nvSpPr>
        <p:spPr>
          <a:xfrm>
            <a:off x="366775" y="2161925"/>
            <a:ext cx="5251500" cy="18471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from</a:t>
            </a:r>
            <a:r>
              <a:rPr lang="en-GB" sz="1600">
                <a:solidFill>
                  <a:srgbClr val="0000FF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kivy.uix.screenmanager</a:t>
            </a:r>
            <a:r>
              <a:rPr lang="en-GB" sz="1600">
                <a:solidFill>
                  <a:srgbClr val="0000FF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</a:t>
            </a:r>
            <a:r>
              <a:rPr lang="en-GB" sz="16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import</a:t>
            </a:r>
            <a:r>
              <a:rPr lang="en-GB" sz="1600">
                <a:solidFill>
                  <a:srgbClr val="0000FF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Screen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class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MyScreen(</a:t>
            </a:r>
            <a:r>
              <a:rPr lang="en-GB" sz="1600">
                <a:solidFill>
                  <a:schemeClr val="accent4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Screen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):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457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def __init__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-GB" sz="16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, **kwargs):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457200" lvl="0" indent="457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accent4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super()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.</a:t>
            </a:r>
            <a:r>
              <a:rPr lang="en-GB" sz="16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__init__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(**kwargs)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		тело класса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 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991" name="Google Shape;991;p146"/>
          <p:cNvSpPr/>
          <p:nvPr/>
        </p:nvSpPr>
        <p:spPr>
          <a:xfrm>
            <a:off x="2208199" y="3402003"/>
            <a:ext cx="1444200" cy="2703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2" name="Google Shape;992;p146"/>
          <p:cNvSpPr txBox="1"/>
          <p:nvPr/>
        </p:nvSpPr>
        <p:spPr>
          <a:xfrm>
            <a:off x="5972150" y="2929000"/>
            <a:ext cx="22749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 SemiBold"/>
                <a:ea typeface="Montserrat SemiBold"/>
                <a:cs typeface="Montserrat SemiBold"/>
                <a:sym typeface="Montserrat SemiBold"/>
              </a:rPr>
              <a:t>Вызов конструктора класса-родителя</a:t>
            </a:r>
            <a:endParaRPr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cxnSp>
        <p:nvCxnSpPr>
          <p:cNvPr id="993" name="Google Shape;993;p146"/>
          <p:cNvCxnSpPr/>
          <p:nvPr/>
        </p:nvCxnSpPr>
        <p:spPr>
          <a:xfrm rot="10800000">
            <a:off x="4725925" y="3232725"/>
            <a:ext cx="1246200" cy="990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994" name="Google Shape;994;p146"/>
          <p:cNvSpPr txBox="1"/>
          <p:nvPr/>
        </p:nvSpPr>
        <p:spPr>
          <a:xfrm>
            <a:off x="3520700" y="3956950"/>
            <a:ext cx="26931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 err="1">
                <a:latin typeface="Montserrat SemiBold"/>
                <a:ea typeface="Montserrat SemiBold"/>
                <a:cs typeface="Montserrat SemiBold"/>
                <a:sym typeface="Montserrat SemiBold"/>
              </a:rPr>
              <a:t>Описание</a:t>
            </a:r>
            <a:r>
              <a:rPr lang="en-GB" dirty="0">
                <a:latin typeface="Montserrat SemiBold"/>
                <a:ea typeface="Montserrat SemiBold"/>
                <a:cs typeface="Montserrat SemiBold"/>
                <a:sym typeface="Montserrat SemiBold"/>
              </a:rPr>
              <a:t> </a:t>
            </a:r>
            <a:r>
              <a:rPr lang="en-GB" dirty="0" err="1">
                <a:latin typeface="Montserrat SemiBold"/>
                <a:ea typeface="Montserrat SemiBold"/>
                <a:cs typeface="Montserrat SemiBold"/>
                <a:sym typeface="Montserrat SemiBold"/>
              </a:rPr>
              <a:t>расположения</a:t>
            </a:r>
            <a:r>
              <a:rPr lang="en-GB" dirty="0">
                <a:latin typeface="Montserrat SemiBold"/>
                <a:ea typeface="Montserrat SemiBold"/>
                <a:cs typeface="Montserrat SemiBold"/>
                <a:sym typeface="Montserrat SemiBold"/>
              </a:rPr>
              <a:t> </a:t>
            </a:r>
            <a:r>
              <a:rPr lang="en-GB" dirty="0" err="1">
                <a:latin typeface="Montserrat SemiBold"/>
                <a:ea typeface="Montserrat SemiBold"/>
                <a:cs typeface="Montserrat SemiBold"/>
                <a:sym typeface="Montserrat SemiBold"/>
              </a:rPr>
              <a:t>виджетов</a:t>
            </a:r>
            <a:r>
              <a:rPr lang="en-GB" dirty="0">
                <a:latin typeface="Montserrat SemiBold"/>
                <a:ea typeface="Montserrat SemiBold"/>
                <a:cs typeface="Montserrat SemiBold"/>
                <a:sym typeface="Montserrat SemiBold"/>
              </a:rPr>
              <a:t> на </a:t>
            </a:r>
            <a:r>
              <a:rPr lang="en-GB" dirty="0" err="1">
                <a:latin typeface="Montserrat SemiBold"/>
                <a:ea typeface="Montserrat SemiBold"/>
                <a:cs typeface="Montserrat SemiBold"/>
                <a:sym typeface="Montserrat SemiBold"/>
              </a:rPr>
              <a:t>экране</a:t>
            </a:r>
            <a:endParaRPr dirty="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cxnSp>
        <p:nvCxnSpPr>
          <p:cNvPr id="995" name="Google Shape;995;p146"/>
          <p:cNvCxnSpPr/>
          <p:nvPr/>
        </p:nvCxnSpPr>
        <p:spPr>
          <a:xfrm rot="10800000">
            <a:off x="2930300" y="3695825"/>
            <a:ext cx="590400" cy="59040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" name="Google Shape;1000;p14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Как соединить </a:t>
            </a:r>
            <a:r>
              <a:rPr lang="en-GB">
                <a:solidFill>
                  <a:schemeClr val="accent5"/>
                </a:solidFill>
              </a:rPr>
              <a:t>экраны</a:t>
            </a:r>
            <a:r>
              <a:rPr lang="en-GB"/>
              <a:t> между собой?</a:t>
            </a:r>
            <a:endParaRPr/>
          </a:p>
        </p:txBody>
      </p:sp>
      <p:sp>
        <p:nvSpPr>
          <p:cNvPr id="1001" name="Google Shape;1001;p147"/>
          <p:cNvSpPr txBox="1">
            <a:spLocks noGrp="1"/>
          </p:cNvSpPr>
          <p:nvPr>
            <p:ph type="subTitle" idx="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" name="Google Shape;1006;p148"/>
          <p:cNvSpPr txBox="1"/>
          <p:nvPr/>
        </p:nvSpPr>
        <p:spPr>
          <a:xfrm>
            <a:off x="454578" y="354432"/>
            <a:ext cx="7171800" cy="8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800">
                <a:latin typeface="Montserrat Black"/>
                <a:ea typeface="Montserrat Black"/>
                <a:cs typeface="Montserrat Black"/>
                <a:sym typeface="Montserrat Black"/>
              </a:rPr>
              <a:t>ScreenManager</a:t>
            </a:r>
            <a:endParaRPr sz="2800"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cxnSp>
        <p:nvCxnSpPr>
          <p:cNvPr id="1007" name="Google Shape;1007;p148"/>
          <p:cNvCxnSpPr>
            <a:endCxn id="1008" idx="1"/>
          </p:cNvCxnSpPr>
          <p:nvPr/>
        </p:nvCxnSpPr>
        <p:spPr>
          <a:xfrm>
            <a:off x="2414400" y="2574250"/>
            <a:ext cx="647100" cy="463800"/>
          </a:xfrm>
          <a:prstGeom prst="bentConnector3">
            <a:avLst>
              <a:gd name="adj1" fmla="val -1348"/>
            </a:avLst>
          </a:prstGeom>
          <a:noFill/>
          <a:ln w="28575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09" name="Google Shape;1009;p148"/>
          <p:cNvCxnSpPr/>
          <p:nvPr/>
        </p:nvCxnSpPr>
        <p:spPr>
          <a:xfrm>
            <a:off x="2414400" y="3080500"/>
            <a:ext cx="647100" cy="463800"/>
          </a:xfrm>
          <a:prstGeom prst="bentConnector3">
            <a:avLst>
              <a:gd name="adj1" fmla="val -1348"/>
            </a:avLst>
          </a:prstGeom>
          <a:noFill/>
          <a:ln w="28575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10" name="Google Shape;1010;p148"/>
          <p:cNvCxnSpPr/>
          <p:nvPr/>
        </p:nvCxnSpPr>
        <p:spPr>
          <a:xfrm>
            <a:off x="2414400" y="3586750"/>
            <a:ext cx="647100" cy="463800"/>
          </a:xfrm>
          <a:prstGeom prst="bentConnector3">
            <a:avLst>
              <a:gd name="adj1" fmla="val -1348"/>
            </a:avLst>
          </a:prstGeom>
          <a:noFill/>
          <a:ln w="28575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08" name="Google Shape;1008;p148"/>
          <p:cNvSpPr txBox="1"/>
          <p:nvPr/>
        </p:nvSpPr>
        <p:spPr>
          <a:xfrm>
            <a:off x="3061500" y="2791750"/>
            <a:ext cx="23148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экран (Screen1)</a:t>
            </a:r>
            <a:endParaRPr sz="2000">
              <a:solidFill>
                <a:srgbClr val="7E33D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11" name="Google Shape;1011;p148"/>
          <p:cNvSpPr txBox="1"/>
          <p:nvPr/>
        </p:nvSpPr>
        <p:spPr>
          <a:xfrm>
            <a:off x="2195400" y="2108400"/>
            <a:ext cx="51138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>
                <a:solidFill>
                  <a:schemeClr val="accen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Screen manager </a:t>
            </a:r>
            <a:r>
              <a:rPr lang="en-GB" sz="2000" i="1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(виджет-родитель)</a:t>
            </a:r>
            <a:endParaRPr sz="2000" i="1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12" name="Google Shape;1012;p148"/>
          <p:cNvSpPr txBox="1"/>
          <p:nvPr/>
        </p:nvSpPr>
        <p:spPr>
          <a:xfrm>
            <a:off x="3061500" y="3248950"/>
            <a:ext cx="23148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экран (Screen2)</a:t>
            </a:r>
            <a:endParaRPr sz="2000">
              <a:solidFill>
                <a:srgbClr val="7E33D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13" name="Google Shape;1013;p148"/>
          <p:cNvSpPr txBox="1"/>
          <p:nvPr/>
        </p:nvSpPr>
        <p:spPr>
          <a:xfrm>
            <a:off x="3061500" y="3741550"/>
            <a:ext cx="23148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экран (Screen3)</a:t>
            </a:r>
            <a:endParaRPr sz="2000">
              <a:solidFill>
                <a:srgbClr val="7E33D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14" name="Google Shape;1014;p148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5" name="Google Shape;1015;p148"/>
          <p:cNvSpPr txBox="1">
            <a:spLocks noGrp="1"/>
          </p:cNvSpPr>
          <p:nvPr>
            <p:ph type="body" idx="4294967295"/>
          </p:nvPr>
        </p:nvSpPr>
        <p:spPr>
          <a:xfrm>
            <a:off x="181536" y="1063025"/>
            <a:ext cx="8429625" cy="83185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 err="1"/>
              <a:t>Для</a:t>
            </a:r>
            <a:r>
              <a:rPr lang="en-GB" dirty="0"/>
              <a:t> </a:t>
            </a:r>
            <a:r>
              <a:rPr lang="en-GB" dirty="0" err="1"/>
              <a:t>организации</a:t>
            </a:r>
            <a:r>
              <a:rPr lang="en-GB" dirty="0"/>
              <a:t> </a:t>
            </a:r>
            <a:r>
              <a:rPr lang="en-GB" dirty="0" err="1"/>
              <a:t>последовательного</a:t>
            </a:r>
            <a:r>
              <a:rPr lang="en-GB" dirty="0"/>
              <a:t> </a:t>
            </a:r>
            <a:r>
              <a:rPr lang="en-GB" dirty="0" err="1"/>
              <a:t>переключения</a:t>
            </a:r>
            <a:r>
              <a:rPr lang="en-GB" dirty="0"/>
              <a:t> </a:t>
            </a:r>
            <a:r>
              <a:rPr lang="en-GB" dirty="0" err="1"/>
              <a:t>экранов</a:t>
            </a:r>
            <a:r>
              <a:rPr lang="en-GB" dirty="0"/>
              <a:t> </a:t>
            </a:r>
            <a:r>
              <a:rPr lang="en-GB" dirty="0" err="1"/>
              <a:t>используется</a:t>
            </a:r>
            <a:r>
              <a:rPr lang="en-GB" dirty="0"/>
              <a:t> </a:t>
            </a:r>
            <a:r>
              <a:rPr lang="en-GB" dirty="0" err="1"/>
              <a:t>виджет</a:t>
            </a:r>
            <a:r>
              <a:rPr lang="en-GB" dirty="0"/>
              <a:t> </a:t>
            </a:r>
            <a:r>
              <a:rPr lang="en-GB" dirty="0" err="1"/>
              <a:t>ScreenManager</a:t>
            </a:r>
            <a:r>
              <a:rPr lang="en-GB" dirty="0"/>
              <a:t>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 err="1"/>
              <a:t>Он</a:t>
            </a:r>
            <a:r>
              <a:rPr lang="en-GB" dirty="0"/>
              <a:t> </a:t>
            </a:r>
            <a:r>
              <a:rPr lang="en-GB" dirty="0" err="1"/>
              <a:t>будет</a:t>
            </a:r>
            <a:r>
              <a:rPr lang="en-GB" dirty="0"/>
              <a:t> </a:t>
            </a:r>
            <a:r>
              <a:rPr lang="en-GB" b="1" dirty="0" err="1"/>
              <a:t>единственным</a:t>
            </a:r>
            <a:r>
              <a:rPr lang="en-GB" dirty="0"/>
              <a:t> </a:t>
            </a:r>
            <a:r>
              <a:rPr lang="en-GB" dirty="0" err="1"/>
              <a:t>виджетом</a:t>
            </a:r>
            <a:r>
              <a:rPr lang="en-GB" dirty="0"/>
              <a:t>, </a:t>
            </a:r>
            <a:r>
              <a:rPr lang="en-GB" dirty="0" err="1"/>
              <a:t>который</a:t>
            </a:r>
            <a:r>
              <a:rPr lang="en-GB" dirty="0"/>
              <a:t> </a:t>
            </a:r>
            <a:r>
              <a:rPr lang="en-GB" dirty="0" err="1"/>
              <a:t>мы</a:t>
            </a:r>
            <a:r>
              <a:rPr lang="en-GB" dirty="0"/>
              <a:t> </a:t>
            </a:r>
            <a:r>
              <a:rPr lang="en-GB" dirty="0" err="1"/>
              <a:t>будем</a:t>
            </a:r>
            <a:r>
              <a:rPr lang="en-GB" dirty="0"/>
              <a:t> </a:t>
            </a:r>
            <a:r>
              <a:rPr lang="en-GB" dirty="0" err="1"/>
              <a:t>отображать</a:t>
            </a:r>
            <a:r>
              <a:rPr lang="en-GB" dirty="0"/>
              <a:t> на </a:t>
            </a:r>
            <a:r>
              <a:rPr lang="en-GB" dirty="0" err="1"/>
              <a:t>экране</a:t>
            </a:r>
            <a:r>
              <a:rPr lang="en-GB" dirty="0"/>
              <a:t>.</a:t>
            </a:r>
            <a:endParaRPr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" name="Google Shape;1020;p14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ScreenManager</a:t>
            </a:r>
            <a:endParaRPr/>
          </a:p>
        </p:txBody>
      </p:sp>
      <p:sp>
        <p:nvSpPr>
          <p:cNvPr id="1021" name="Google Shape;1021;p149"/>
          <p:cNvSpPr txBox="1">
            <a:spLocks noGrp="1"/>
          </p:cNvSpPr>
          <p:nvPr>
            <p:ph type="subTitle" idx="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2" name="Google Shape;1022;p149"/>
          <p:cNvSpPr txBox="1"/>
          <p:nvPr/>
        </p:nvSpPr>
        <p:spPr>
          <a:xfrm>
            <a:off x="1680900" y="1099075"/>
            <a:ext cx="5421600" cy="26475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0000FF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class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MyApp(App):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</a:t>
            </a:r>
            <a:r>
              <a:rPr lang="en-GB" sz="1600">
                <a:solidFill>
                  <a:srgbClr val="0000FF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def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build(self):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  sm = ScreenManager()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  sm.add_widget(Screen1(name = ‘scr1’))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  sm.add_widget(Screen2(name = ‘scr2’))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	sm.add_widget(Screen3(name = ‘scr3’))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  </a:t>
            </a:r>
            <a:r>
              <a:rPr lang="en-GB" sz="1600">
                <a:solidFill>
                  <a:srgbClr val="0000FF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return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sm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1023" name="Google Shape;1023;p149"/>
          <p:cNvSpPr txBox="1"/>
          <p:nvPr/>
        </p:nvSpPr>
        <p:spPr>
          <a:xfrm>
            <a:off x="249825" y="3956950"/>
            <a:ext cx="28587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 SemiBold"/>
                <a:ea typeface="Montserrat SemiBold"/>
                <a:cs typeface="Montserrat SemiBold"/>
                <a:sym typeface="Montserrat SemiBold"/>
              </a:rPr>
              <a:t>Метод build возвращает объект типа ScreenManager</a:t>
            </a:r>
            <a:endParaRPr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cxnSp>
        <p:nvCxnSpPr>
          <p:cNvPr id="1024" name="Google Shape;1024;p149"/>
          <p:cNvCxnSpPr/>
          <p:nvPr/>
        </p:nvCxnSpPr>
        <p:spPr>
          <a:xfrm rot="10800000" flipH="1">
            <a:off x="2742900" y="3751750"/>
            <a:ext cx="302400" cy="30240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025" name="Google Shape;1025;p149"/>
          <p:cNvSpPr txBox="1"/>
          <p:nvPr/>
        </p:nvSpPr>
        <p:spPr>
          <a:xfrm>
            <a:off x="6246150" y="1260625"/>
            <a:ext cx="25380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 SemiBold"/>
                <a:ea typeface="Montserrat SemiBold"/>
                <a:cs typeface="Montserrat SemiBold"/>
                <a:sym typeface="Montserrat SemiBold"/>
              </a:rPr>
              <a:t>Имя для переключения между экранами </a:t>
            </a:r>
            <a:endParaRPr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cxnSp>
        <p:nvCxnSpPr>
          <p:cNvPr id="1026" name="Google Shape;1026;p149"/>
          <p:cNvCxnSpPr/>
          <p:nvPr/>
        </p:nvCxnSpPr>
        <p:spPr>
          <a:xfrm flipH="1">
            <a:off x="6213900" y="1872000"/>
            <a:ext cx="302400" cy="30240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Google Shape;1031;p150"/>
          <p:cNvSpPr txBox="1"/>
          <p:nvPr/>
        </p:nvSpPr>
        <p:spPr>
          <a:xfrm>
            <a:off x="360000" y="360000"/>
            <a:ext cx="5279100" cy="8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800">
                <a:latin typeface="Montserrat Black"/>
                <a:ea typeface="Montserrat Black"/>
                <a:cs typeface="Montserrat Black"/>
                <a:sym typeface="Montserrat Black"/>
              </a:rPr>
              <a:t>Переключение экранов</a:t>
            </a:r>
            <a:endParaRPr sz="2800"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1032" name="Google Shape;1032;p150"/>
          <p:cNvSpPr txBox="1"/>
          <p:nvPr/>
        </p:nvSpPr>
        <p:spPr>
          <a:xfrm>
            <a:off x="2464200" y="2295838"/>
            <a:ext cx="4215600" cy="4311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.manager.current = имя_экрана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1033" name="Google Shape;1033;p150"/>
          <p:cNvSpPr/>
          <p:nvPr/>
        </p:nvSpPr>
        <p:spPr>
          <a:xfrm>
            <a:off x="5298875" y="2336400"/>
            <a:ext cx="1334700" cy="3024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4" name="Google Shape;1034;p150"/>
          <p:cNvSpPr txBox="1"/>
          <p:nvPr/>
        </p:nvSpPr>
        <p:spPr>
          <a:xfrm>
            <a:off x="366775" y="1198275"/>
            <a:ext cx="8417100" cy="71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Объект Screen имеет свойство manager, которое содержит объект ScreenManager, использующийся в данный момент.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35" name="Google Shape;1035;p150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6" name="Google Shape;1036;p150"/>
          <p:cNvSpPr txBox="1"/>
          <p:nvPr/>
        </p:nvSpPr>
        <p:spPr>
          <a:xfrm>
            <a:off x="360000" y="3110200"/>
            <a:ext cx="8417100" cy="71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Как только меняется значение current, менеджер автоматически </a:t>
            </a:r>
            <a:r>
              <a:rPr lang="en-GB" sz="16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переключает</a:t>
            </a: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экран.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" name="Google Shape;1041;p15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Переключение экранов</a:t>
            </a:r>
            <a:endParaRPr/>
          </a:p>
        </p:txBody>
      </p:sp>
      <p:sp>
        <p:nvSpPr>
          <p:cNvPr id="1042" name="Google Shape;1042;p151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Мы уже научились создавать несколько экранов и соединять их в единое приложение.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Но как сделать так, чтобы переключение происходило </a:t>
            </a:r>
            <a:r>
              <a:rPr lang="en-GB" b="1"/>
              <a:t>после какого-то определённого события</a:t>
            </a:r>
            <a:r>
              <a:rPr lang="en-GB"/>
              <a:t> (например, после нажатия кнопки)?</a:t>
            </a:r>
            <a:endParaRPr/>
          </a:p>
        </p:txBody>
      </p:sp>
      <p:sp>
        <p:nvSpPr>
          <p:cNvPr id="1043" name="Google Shape;1043;p151"/>
          <p:cNvSpPr txBox="1">
            <a:spLocks noGrp="1"/>
          </p:cNvSpPr>
          <p:nvPr>
            <p:ph type="subTitle" idx="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p9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Рост рынка мобильных приложений</a:t>
            </a:r>
            <a:endParaRPr/>
          </a:p>
        </p:txBody>
      </p:sp>
      <p:sp>
        <p:nvSpPr>
          <p:cNvPr id="475" name="Google Shape;475;p9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dk1"/>
                </a:solidFill>
              </a:rPr>
              <a:t>Количество загрузок</a:t>
            </a:r>
            <a:endParaRPr sz="18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>
                <a:solidFill>
                  <a:schemeClr val="dk1"/>
                </a:solidFill>
              </a:rPr>
              <a:t>Более 230 миллиардов в 2023 году (+7% к 2022 году).</a:t>
            </a:r>
            <a:endParaRPr sz="18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dk1"/>
                </a:solidFill>
              </a:rPr>
              <a:t>Доходы</a:t>
            </a:r>
            <a:endParaRPr sz="18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>
                <a:solidFill>
                  <a:schemeClr val="dk1"/>
                </a:solidFill>
              </a:rPr>
              <a:t>Превысили $500 миллиардов в 2023 году (+20% к 2022 году).</a:t>
            </a:r>
            <a:endParaRPr sz="18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dk1"/>
                </a:solidFill>
              </a:rPr>
              <a:t>Число активных пользователей</a:t>
            </a:r>
            <a:endParaRPr sz="18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>
                <a:solidFill>
                  <a:schemeClr val="dk1"/>
                </a:solidFill>
              </a:rPr>
              <a:t>Более 7 миллиардов человек.</a:t>
            </a:r>
            <a:endParaRPr sz="18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dk1"/>
                </a:solidFill>
              </a:rPr>
              <a:t>Увеличение числа приложений</a:t>
            </a:r>
            <a:endParaRPr sz="18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>
                <a:solidFill>
                  <a:schemeClr val="dk1"/>
                </a:solidFill>
              </a:rPr>
              <a:t>Более 5 миллионов доступных приложений.</a:t>
            </a:r>
            <a:endParaRPr sz="18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</a:rPr>
              <a:t>.</a:t>
            </a:r>
            <a:endParaRPr sz="18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</a:endParaRPr>
          </a:p>
        </p:txBody>
      </p:sp>
      <p:sp>
        <p:nvSpPr>
          <p:cNvPr id="476" name="Google Shape;476;p95"/>
          <p:cNvSpPr txBox="1">
            <a:spLocks noGrp="1"/>
          </p:cNvSpPr>
          <p:nvPr>
            <p:ph type="subTitle" idx="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Обсуждение: Мобильная разработка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" name="Google Shape;1048;p152"/>
          <p:cNvSpPr txBox="1"/>
          <p:nvPr/>
        </p:nvSpPr>
        <p:spPr>
          <a:xfrm>
            <a:off x="5783550" y="4042325"/>
            <a:ext cx="1970400" cy="49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2400" b="1"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rPr>
              <a:t>trykivy_5.py</a:t>
            </a:r>
            <a:endParaRPr sz="2400" b="1">
              <a:solidFill>
                <a:schemeClr val="accent5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49" name="Google Shape;1049;p152">
            <a:hlinkClick r:id="rId3"/>
          </p:cNvPr>
          <p:cNvSpPr/>
          <p:nvPr/>
        </p:nvSpPr>
        <p:spPr>
          <a:xfrm>
            <a:off x="5783550" y="3588175"/>
            <a:ext cx="1524600" cy="39150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20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Демонстрация</a:t>
            </a:r>
            <a:endParaRPr/>
          </a:p>
        </p:txBody>
      </p:sp>
      <p:sp>
        <p:nvSpPr>
          <p:cNvPr id="1050" name="Google Shape;1050;p152"/>
          <p:cNvSpPr txBox="1"/>
          <p:nvPr/>
        </p:nvSpPr>
        <p:spPr>
          <a:xfrm>
            <a:off x="360000" y="312650"/>
            <a:ext cx="7333200" cy="8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80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Пример переключения экранов</a:t>
            </a:r>
            <a:endParaRPr sz="2800">
              <a:solidFill>
                <a:schemeClr val="dk1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1051" name="Google Shape;1051;p152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52" name="Google Shape;1052;p1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0000" y="914400"/>
            <a:ext cx="4392300" cy="3621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" name="Google Shape;1057;p153"/>
          <p:cNvSpPr txBox="1"/>
          <p:nvPr/>
        </p:nvSpPr>
        <p:spPr>
          <a:xfrm>
            <a:off x="360000" y="312650"/>
            <a:ext cx="7670700" cy="9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3000">
                <a:latin typeface="Montserrat ExtraBold"/>
                <a:ea typeface="Montserrat ExtraBold"/>
                <a:cs typeface="Montserrat ExtraBold"/>
                <a:sym typeface="Montserrat ExtraBold"/>
              </a:rPr>
              <a:t>Программа с пользовательским интерфейсом</a:t>
            </a:r>
            <a:endParaRPr sz="30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pic>
        <p:nvPicPr>
          <p:cNvPr id="1058" name="Google Shape;1058;p153"/>
          <p:cNvPicPr preferRelativeResize="0"/>
          <p:nvPr/>
        </p:nvPicPr>
        <p:blipFill rotWithShape="1">
          <a:blip r:embed="rId3">
            <a:alphaModFix/>
          </a:blip>
          <a:srcRect t="23793" r="53150" b="27855"/>
          <a:stretch/>
        </p:blipFill>
        <p:spPr>
          <a:xfrm>
            <a:off x="985263" y="3459250"/>
            <a:ext cx="964500" cy="995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9" name="Google Shape;1059;p153"/>
          <p:cNvPicPr preferRelativeResize="0"/>
          <p:nvPr/>
        </p:nvPicPr>
        <p:blipFill rotWithShape="1">
          <a:blip r:embed="rId3">
            <a:alphaModFix/>
          </a:blip>
          <a:srcRect t="23793" r="53150" b="27855"/>
          <a:stretch/>
        </p:blipFill>
        <p:spPr>
          <a:xfrm>
            <a:off x="3859625" y="3459250"/>
            <a:ext cx="964500" cy="995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0" name="Google Shape;1060;p153"/>
          <p:cNvPicPr preferRelativeResize="0"/>
          <p:nvPr/>
        </p:nvPicPr>
        <p:blipFill rotWithShape="1">
          <a:blip r:embed="rId3">
            <a:alphaModFix/>
          </a:blip>
          <a:srcRect t="23793" r="53150" b="27855"/>
          <a:stretch/>
        </p:blipFill>
        <p:spPr>
          <a:xfrm>
            <a:off x="6733963" y="3459250"/>
            <a:ext cx="964500" cy="995400"/>
          </a:xfrm>
          <a:prstGeom prst="rect">
            <a:avLst/>
          </a:prstGeom>
          <a:noFill/>
          <a:ln>
            <a:noFill/>
          </a:ln>
        </p:spPr>
      </p:pic>
      <p:sp>
        <p:nvSpPr>
          <p:cNvPr id="1061" name="Google Shape;1061;p153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2" name="Google Shape;1062;p153"/>
          <p:cNvSpPr/>
          <p:nvPr/>
        </p:nvSpPr>
        <p:spPr>
          <a:xfrm>
            <a:off x="593775" y="2286250"/>
            <a:ext cx="1747500" cy="11238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latin typeface="Montserrat"/>
                <a:ea typeface="Montserrat"/>
                <a:cs typeface="Montserrat"/>
                <a:sym typeface="Montserrat"/>
              </a:rPr>
              <a:t>Виджеты</a:t>
            </a:r>
            <a:endParaRPr sz="22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63" name="Google Shape;1063;p153"/>
          <p:cNvSpPr txBox="1"/>
          <p:nvPr/>
        </p:nvSpPr>
        <p:spPr>
          <a:xfrm>
            <a:off x="263475" y="1561500"/>
            <a:ext cx="25632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800" i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Готовим интерфейс программы</a:t>
            </a:r>
            <a:endParaRPr i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64" name="Google Shape;1064;p153"/>
          <p:cNvSpPr txBox="1"/>
          <p:nvPr/>
        </p:nvSpPr>
        <p:spPr>
          <a:xfrm>
            <a:off x="3065700" y="1561500"/>
            <a:ext cx="26520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800" i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Готовим поведение программы</a:t>
            </a:r>
            <a:endParaRPr i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65" name="Google Shape;1065;p153"/>
          <p:cNvSpPr txBox="1"/>
          <p:nvPr/>
        </p:nvSpPr>
        <p:spPr>
          <a:xfrm>
            <a:off x="5857050" y="1586575"/>
            <a:ext cx="27105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800" i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Запускаем обработку событий</a:t>
            </a:r>
            <a:endParaRPr i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66" name="Google Shape;1066;p153"/>
          <p:cNvSpPr/>
          <p:nvPr/>
        </p:nvSpPr>
        <p:spPr>
          <a:xfrm>
            <a:off x="3335813" y="2286250"/>
            <a:ext cx="2012100" cy="11238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latin typeface="Montserrat"/>
                <a:ea typeface="Montserrat"/>
                <a:cs typeface="Montserrat"/>
                <a:sym typeface="Montserrat"/>
              </a:rPr>
              <a:t>Обработка событий</a:t>
            </a:r>
            <a:endParaRPr sz="22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67" name="Google Shape;1067;p153"/>
          <p:cNvSpPr/>
          <p:nvPr/>
        </p:nvSpPr>
        <p:spPr>
          <a:xfrm>
            <a:off x="6342475" y="2286250"/>
            <a:ext cx="1747500" cy="11238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latin typeface="Montserrat"/>
                <a:ea typeface="Montserrat"/>
                <a:cs typeface="Montserrat"/>
                <a:sym typeface="Montserrat"/>
              </a:rPr>
              <a:t>Run</a:t>
            </a:r>
            <a:endParaRPr sz="2200"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068" name="Google Shape;1068;p153"/>
          <p:cNvCxnSpPr>
            <a:stCxn id="1062" idx="3"/>
            <a:endCxn id="1066" idx="1"/>
          </p:cNvCxnSpPr>
          <p:nvPr/>
        </p:nvCxnSpPr>
        <p:spPr>
          <a:xfrm>
            <a:off x="2341275" y="2848150"/>
            <a:ext cx="994500" cy="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069" name="Google Shape;1069;p153"/>
          <p:cNvCxnSpPr>
            <a:stCxn id="1066" idx="3"/>
            <a:endCxn id="1067" idx="1"/>
          </p:cNvCxnSpPr>
          <p:nvPr/>
        </p:nvCxnSpPr>
        <p:spPr>
          <a:xfrm>
            <a:off x="5347913" y="2848150"/>
            <a:ext cx="994500" cy="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" name="Google Shape;1151;p162"/>
          <p:cNvSpPr txBox="1"/>
          <p:nvPr/>
        </p:nvSpPr>
        <p:spPr>
          <a:xfrm>
            <a:off x="353725" y="360000"/>
            <a:ext cx="7171800" cy="8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800">
                <a:latin typeface="Montserrat Black"/>
                <a:ea typeface="Montserrat Black"/>
                <a:cs typeface="Montserrat Black"/>
                <a:sym typeface="Montserrat Black"/>
              </a:rPr>
              <a:t>Структура программы</a:t>
            </a:r>
            <a:endParaRPr sz="2800"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1152" name="Google Shape;1152;p162"/>
          <p:cNvSpPr txBox="1"/>
          <p:nvPr/>
        </p:nvSpPr>
        <p:spPr>
          <a:xfrm>
            <a:off x="353725" y="1644900"/>
            <a:ext cx="4928700" cy="213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Font typeface="Montserrat"/>
              <a:buChar char="➔"/>
            </a:pPr>
            <a:r>
              <a:rPr lang="en-GB" sz="1600">
                <a:latin typeface="Montserrat"/>
                <a:ea typeface="Montserrat"/>
                <a:cs typeface="Montserrat"/>
                <a:sym typeface="Montserrat"/>
              </a:rPr>
              <a:t>Несколько </a:t>
            </a:r>
            <a:r>
              <a:rPr lang="en-GB" sz="16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разных</a:t>
            </a:r>
            <a:r>
              <a:rPr lang="en-GB" sz="1600">
                <a:latin typeface="Montserrat"/>
                <a:ea typeface="Montserrat"/>
                <a:cs typeface="Montserrat"/>
                <a:sym typeface="Montserrat"/>
              </a:rPr>
              <a:t> экранов.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Font typeface="Montserrat"/>
              <a:buChar char="➔"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Основной экран, с которого можно переключиться на все остальные.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Font typeface="Montserrat"/>
              <a:buChar char="➔"/>
            </a:pPr>
            <a:r>
              <a:rPr lang="en-GB" sz="1600">
                <a:latin typeface="Montserrat"/>
                <a:ea typeface="Montserrat"/>
                <a:cs typeface="Montserrat"/>
                <a:sym typeface="Montserrat"/>
              </a:rPr>
              <a:t>Кнопки для переключения на другой экран или возврата на главный.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Font typeface="Montserrat"/>
              <a:buChar char="➔"/>
            </a:pPr>
            <a:r>
              <a:rPr lang="en-GB" sz="1600">
                <a:latin typeface="Montserrat"/>
                <a:ea typeface="Montserrat"/>
                <a:cs typeface="Montserrat"/>
                <a:sym typeface="Montserrat"/>
              </a:rPr>
              <a:t>На каждом экране будем использовать новые возможности.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53" name="Google Shape;1153;p162"/>
          <p:cNvSpPr/>
          <p:nvPr/>
        </p:nvSpPr>
        <p:spPr>
          <a:xfrm>
            <a:off x="6852725" y="2416650"/>
            <a:ext cx="699000" cy="586800"/>
          </a:xfrm>
          <a:prstGeom prst="rect">
            <a:avLst/>
          </a:prstGeom>
          <a:solidFill>
            <a:srgbClr val="D7BBFF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>
                <a:latin typeface="Montserrat"/>
                <a:ea typeface="Montserrat"/>
                <a:cs typeface="Montserrat"/>
                <a:sym typeface="Montserrat"/>
              </a:rPr>
              <a:t>main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54" name="Google Shape;1154;p162"/>
          <p:cNvSpPr/>
          <p:nvPr/>
        </p:nvSpPr>
        <p:spPr>
          <a:xfrm>
            <a:off x="6852725" y="1468800"/>
            <a:ext cx="699000" cy="5868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>
                <a:latin typeface="Montserrat"/>
                <a:ea typeface="Montserrat"/>
                <a:cs typeface="Montserrat"/>
                <a:sym typeface="Montserrat"/>
              </a:rPr>
              <a:t>1</a:t>
            </a:r>
            <a:endParaRPr sz="1600"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55" name="Google Shape;1155;p162"/>
          <p:cNvSpPr/>
          <p:nvPr/>
        </p:nvSpPr>
        <p:spPr>
          <a:xfrm>
            <a:off x="8085000" y="2416650"/>
            <a:ext cx="699000" cy="5868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>
                <a:latin typeface="Montserrat"/>
                <a:ea typeface="Montserrat"/>
                <a:cs typeface="Montserrat"/>
                <a:sym typeface="Montserrat"/>
              </a:rPr>
              <a:t>2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56" name="Google Shape;1156;p162"/>
          <p:cNvSpPr/>
          <p:nvPr/>
        </p:nvSpPr>
        <p:spPr>
          <a:xfrm>
            <a:off x="5620450" y="2416650"/>
            <a:ext cx="699000" cy="5868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>
                <a:latin typeface="Montserrat"/>
                <a:ea typeface="Montserrat"/>
                <a:cs typeface="Montserrat"/>
                <a:sym typeface="Montserrat"/>
              </a:rPr>
              <a:t>4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57" name="Google Shape;1157;p162"/>
          <p:cNvSpPr/>
          <p:nvPr/>
        </p:nvSpPr>
        <p:spPr>
          <a:xfrm>
            <a:off x="6852725" y="3364500"/>
            <a:ext cx="699000" cy="5868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>
                <a:latin typeface="Montserrat"/>
                <a:ea typeface="Montserrat"/>
                <a:cs typeface="Montserrat"/>
                <a:sym typeface="Montserrat"/>
              </a:rPr>
              <a:t>3</a:t>
            </a:r>
            <a:endParaRPr sz="1600" b="1"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158" name="Google Shape;1158;p162"/>
          <p:cNvCxnSpPr>
            <a:stCxn id="1153" idx="0"/>
            <a:endCxn id="1154" idx="2"/>
          </p:cNvCxnSpPr>
          <p:nvPr/>
        </p:nvCxnSpPr>
        <p:spPr>
          <a:xfrm rot="10800000">
            <a:off x="7202225" y="2055450"/>
            <a:ext cx="0" cy="36120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triangle" w="med" len="med"/>
            <a:tailEnd type="triangle" w="med" len="med"/>
          </a:ln>
        </p:spPr>
      </p:cxnSp>
      <p:cxnSp>
        <p:nvCxnSpPr>
          <p:cNvPr id="1159" name="Google Shape;1159;p162"/>
          <p:cNvCxnSpPr>
            <a:stCxn id="1153" idx="3"/>
            <a:endCxn id="1155" idx="1"/>
          </p:cNvCxnSpPr>
          <p:nvPr/>
        </p:nvCxnSpPr>
        <p:spPr>
          <a:xfrm>
            <a:off x="7551725" y="2710050"/>
            <a:ext cx="533400" cy="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triangle" w="med" len="med"/>
            <a:tailEnd type="triangle" w="med" len="med"/>
          </a:ln>
        </p:spPr>
      </p:cxnSp>
      <p:cxnSp>
        <p:nvCxnSpPr>
          <p:cNvPr id="1160" name="Google Shape;1160;p162"/>
          <p:cNvCxnSpPr>
            <a:stCxn id="1153" idx="1"/>
            <a:endCxn id="1156" idx="3"/>
          </p:cNvCxnSpPr>
          <p:nvPr/>
        </p:nvCxnSpPr>
        <p:spPr>
          <a:xfrm rot="10800000">
            <a:off x="6319325" y="2710050"/>
            <a:ext cx="533400" cy="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triangle" w="med" len="med"/>
            <a:tailEnd type="triangle" w="med" len="med"/>
          </a:ln>
        </p:spPr>
      </p:cxnSp>
      <p:cxnSp>
        <p:nvCxnSpPr>
          <p:cNvPr id="1161" name="Google Shape;1161;p162"/>
          <p:cNvCxnSpPr>
            <a:stCxn id="1153" idx="2"/>
            <a:endCxn id="1157" idx="0"/>
          </p:cNvCxnSpPr>
          <p:nvPr/>
        </p:nvCxnSpPr>
        <p:spPr>
          <a:xfrm>
            <a:off x="7202225" y="3003450"/>
            <a:ext cx="0" cy="36120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triangle" w="med" len="med"/>
            <a:tailEnd type="triangle" w="med" len="med"/>
          </a:ln>
        </p:spPr>
      </p:cxnSp>
      <p:sp>
        <p:nvSpPr>
          <p:cNvPr id="1162" name="Google Shape;1162;p162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VSC: Моё первое приложение на Kivy</a:t>
            </a:r>
            <a:endParaRPr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" name="Google Shape;1167;p163"/>
          <p:cNvSpPr txBox="1"/>
          <p:nvPr/>
        </p:nvSpPr>
        <p:spPr>
          <a:xfrm>
            <a:off x="353725" y="360000"/>
            <a:ext cx="7171800" cy="8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3000">
                <a:latin typeface="Montserrat Black"/>
                <a:ea typeface="Montserrat Black"/>
                <a:cs typeface="Montserrat Black"/>
                <a:sym typeface="Montserrat Black"/>
              </a:rPr>
              <a:t>Главный экран</a:t>
            </a:r>
            <a:endParaRPr sz="3000"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pic>
        <p:nvPicPr>
          <p:cNvPr id="1168" name="Google Shape;1168;p16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02688" y="1134651"/>
            <a:ext cx="4456123" cy="3615699"/>
          </a:xfrm>
          <a:prstGeom prst="rect">
            <a:avLst/>
          </a:prstGeom>
          <a:noFill/>
          <a:ln>
            <a:noFill/>
          </a:ln>
        </p:spPr>
      </p:pic>
      <p:sp>
        <p:nvSpPr>
          <p:cNvPr id="1169" name="Google Shape;1169;p163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VSC: Моё первое приложение на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0" name="Google Shape;1170;p163"/>
          <p:cNvSpPr txBox="1"/>
          <p:nvPr/>
        </p:nvSpPr>
        <p:spPr>
          <a:xfrm>
            <a:off x="366775" y="1191600"/>
            <a:ext cx="406050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Montserrat"/>
                <a:ea typeface="Montserrat"/>
                <a:cs typeface="Montserrat"/>
                <a:sym typeface="Montserrat"/>
              </a:rPr>
              <a:t>Что располагается на главном экране? 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" name="Google Shape;1175;p16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Кнопки переключения экранов</a:t>
            </a:r>
            <a:endParaRPr/>
          </a:p>
        </p:txBody>
      </p:sp>
      <p:sp>
        <p:nvSpPr>
          <p:cNvPr id="1176" name="Google Shape;1176;p16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Кнопок переключения экранов много: 4 кнопки на главном экране и по одной на каждом из четырёх дочерних (кнопк</a:t>
            </a:r>
            <a:r>
              <a:rPr lang="en-GB">
                <a:solidFill>
                  <a:schemeClr val="dk1"/>
                </a:solidFill>
              </a:rPr>
              <a:t>и </a:t>
            </a:r>
            <a:r>
              <a:rPr lang="en-GB">
                <a:solidFill>
                  <a:schemeClr val="dk1"/>
                </a:solidFill>
                <a:highlight>
                  <a:srgbClr val="FFFFFF"/>
                </a:highlight>
              </a:rPr>
              <a:t>«</a:t>
            </a:r>
            <a:r>
              <a:rPr lang="en-GB">
                <a:solidFill>
                  <a:schemeClr val="dk1"/>
                </a:solidFill>
              </a:rPr>
              <a:t>Назад</a:t>
            </a:r>
            <a:r>
              <a:rPr lang="en-GB">
                <a:solidFill>
                  <a:schemeClr val="dk1"/>
                </a:solidFill>
                <a:highlight>
                  <a:srgbClr val="FFFFFF"/>
                </a:highlight>
              </a:rPr>
              <a:t>»</a:t>
            </a:r>
            <a:r>
              <a:rPr lang="en-GB"/>
              <a:t>).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Какой инструмент удобно использовать для описания 8 похожих объектов?</a:t>
            </a:r>
            <a:endParaRPr/>
          </a:p>
        </p:txBody>
      </p:sp>
      <p:sp>
        <p:nvSpPr>
          <p:cNvPr id="1177" name="Google Shape;1177;p164"/>
          <p:cNvSpPr txBox="1">
            <a:spLocks noGrp="1"/>
          </p:cNvSpPr>
          <p:nvPr>
            <p:ph type="subTitle" idx="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VSC: Моё первое приложение на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" name="Google Shape;1182;p16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Кнопки переключения экранов</a:t>
            </a:r>
            <a:endParaRPr/>
          </a:p>
        </p:txBody>
      </p:sp>
      <p:sp>
        <p:nvSpPr>
          <p:cNvPr id="1183" name="Google Shape;1183;p16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Кнопок переключения экранов много: 4 кнопки на главном экране и по одной на каждом из четырёх дочерних (кнопки </a:t>
            </a:r>
            <a:r>
              <a:rPr lang="en-GB">
                <a:solidFill>
                  <a:schemeClr val="dk1"/>
                </a:solidFill>
                <a:highlight>
                  <a:srgbClr val="FFFFFF"/>
                </a:highlight>
              </a:rPr>
              <a:t>«</a:t>
            </a:r>
            <a:r>
              <a:rPr lang="en-GB">
                <a:solidFill>
                  <a:schemeClr val="dk1"/>
                </a:solidFill>
              </a:rPr>
              <a:t>Назад</a:t>
            </a:r>
            <a:r>
              <a:rPr lang="en-GB">
                <a:solidFill>
                  <a:schemeClr val="dk1"/>
                </a:solidFill>
                <a:highlight>
                  <a:srgbClr val="FFFFFF"/>
                </a:highlight>
              </a:rPr>
              <a:t>»</a:t>
            </a:r>
            <a:r>
              <a:rPr lang="en-GB">
                <a:solidFill>
                  <a:schemeClr val="dk1"/>
                </a:solidFill>
              </a:rPr>
              <a:t>). 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Какой инструмент удобно использовать для описания 8 похожих объектов?</a:t>
            </a:r>
            <a:endParaRPr/>
          </a:p>
        </p:txBody>
      </p:sp>
      <p:sp>
        <p:nvSpPr>
          <p:cNvPr id="1184" name="Google Shape;1184;p165"/>
          <p:cNvSpPr txBox="1">
            <a:spLocks noGrp="1"/>
          </p:cNvSpPr>
          <p:nvPr>
            <p:ph type="subTitle" idx="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VSC: Моё первое приложение на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5" name="Google Shape;1185;p165"/>
          <p:cNvSpPr txBox="1"/>
          <p:nvPr/>
        </p:nvSpPr>
        <p:spPr>
          <a:xfrm>
            <a:off x="2774850" y="2789950"/>
            <a:ext cx="35943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1">
                <a:latin typeface="Montserrat"/>
                <a:ea typeface="Montserrat"/>
                <a:cs typeface="Montserrat"/>
                <a:sym typeface="Montserrat"/>
              </a:rPr>
              <a:t>Класс ScrButton</a:t>
            </a:r>
            <a:endParaRPr sz="2800" b="1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" name="Google Shape;1190;p166"/>
          <p:cNvSpPr txBox="1"/>
          <p:nvPr/>
        </p:nvSpPr>
        <p:spPr>
          <a:xfrm>
            <a:off x="436200" y="312650"/>
            <a:ext cx="7171800" cy="8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800">
                <a:latin typeface="Montserrat Black"/>
                <a:ea typeface="Montserrat Black"/>
                <a:cs typeface="Montserrat Black"/>
                <a:sym typeface="Montserrat Black"/>
              </a:rPr>
              <a:t>Переключение экранов</a:t>
            </a:r>
            <a:endParaRPr sz="2800">
              <a:latin typeface="Montserrat Black"/>
              <a:ea typeface="Montserrat Black"/>
              <a:cs typeface="Montserrat Black"/>
              <a:sym typeface="Montserrat Black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800"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1191" name="Google Shape;1191;p166"/>
          <p:cNvSpPr txBox="1"/>
          <p:nvPr/>
        </p:nvSpPr>
        <p:spPr>
          <a:xfrm>
            <a:off x="436200" y="1220525"/>
            <a:ext cx="71718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6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Что нужно, чтобы кнопка переключала экран при нажатии?</a:t>
            </a:r>
            <a:endParaRPr sz="16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92" name="Google Shape;1192;p166"/>
          <p:cNvSpPr txBox="1"/>
          <p:nvPr/>
        </p:nvSpPr>
        <p:spPr>
          <a:xfrm>
            <a:off x="542475" y="1877900"/>
            <a:ext cx="6871500" cy="116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Montserrat"/>
              <a:buChar char="➔"/>
            </a:pPr>
            <a:r>
              <a:rPr lang="en-GB" sz="1600">
                <a:latin typeface="Montserrat"/>
                <a:ea typeface="Montserrat"/>
                <a:cs typeface="Montserrat"/>
                <a:sym typeface="Montserrat"/>
              </a:rPr>
              <a:t>Как понять, что кнопка нажата?</a:t>
            </a:r>
            <a:br>
              <a:rPr lang="en-GB" sz="1600">
                <a:latin typeface="Montserrat"/>
                <a:ea typeface="Montserrat"/>
                <a:cs typeface="Montserrat"/>
                <a:sym typeface="Montserrat"/>
              </a:rPr>
            </a:br>
            <a:endParaRPr sz="1600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Montserrat"/>
              <a:buChar char="➔"/>
            </a:pPr>
            <a:r>
              <a:rPr lang="en-GB" sz="1600">
                <a:latin typeface="Montserrat"/>
                <a:ea typeface="Montserrat"/>
                <a:cs typeface="Montserrat"/>
                <a:sym typeface="Montserrat"/>
              </a:rPr>
              <a:t>Как переключить экран? </a:t>
            </a:r>
            <a:br>
              <a:rPr lang="en-GB" sz="1600"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GB" sz="1600">
                <a:latin typeface="Montserrat"/>
                <a:ea typeface="Montserrat"/>
                <a:cs typeface="Montserrat"/>
                <a:sym typeface="Montserrat"/>
              </a:rPr>
              <a:t>Какую информацию нужно использовать?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93" name="Google Shape;1193;p166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VSC: Моё первое приложение на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" name="Google Shape;1198;p167"/>
          <p:cNvSpPr/>
          <p:nvPr/>
        </p:nvSpPr>
        <p:spPr>
          <a:xfrm>
            <a:off x="1126825" y="2647125"/>
            <a:ext cx="5625600" cy="13641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Char char="❏"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текущий экран (используем его менеджер);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Char char="❏"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направление переключения;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Char char="❏"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имя нового экрана.</a:t>
            </a:r>
            <a:endParaRPr sz="1600"/>
          </a:p>
        </p:txBody>
      </p:sp>
      <p:sp>
        <p:nvSpPr>
          <p:cNvPr id="1199" name="Google Shape;1199;p167"/>
          <p:cNvSpPr txBox="1"/>
          <p:nvPr/>
        </p:nvSpPr>
        <p:spPr>
          <a:xfrm>
            <a:off x="462150" y="1134650"/>
            <a:ext cx="7119900" cy="14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Montserrat"/>
              <a:buChar char="➔"/>
            </a:pPr>
            <a:r>
              <a:rPr lang="en-GB" sz="1600">
                <a:latin typeface="Montserrat"/>
                <a:ea typeface="Montserrat"/>
                <a:cs typeface="Montserrat"/>
                <a:sym typeface="Montserrat"/>
              </a:rPr>
              <a:t>Создаём метод </a:t>
            </a:r>
            <a:r>
              <a:rPr lang="en-GB" sz="1600">
                <a:latin typeface="Roboto Mono Medium"/>
                <a:ea typeface="Roboto Mono Medium"/>
                <a:cs typeface="Roboto Mono Medium"/>
                <a:sym typeface="Roboto Mono Medium"/>
              </a:rPr>
              <a:t>on_press()</a:t>
            </a:r>
            <a:r>
              <a:rPr lang="en-GB" sz="1600">
                <a:latin typeface="Montserrat"/>
                <a:ea typeface="Montserrat"/>
                <a:cs typeface="Montserrat"/>
                <a:sym typeface="Montserrat"/>
              </a:rPr>
              <a:t>. В нём менеджер экранов устанавливает направление переключения и меняет экран на новый.</a:t>
            </a:r>
            <a:br>
              <a:rPr lang="en-GB" sz="1600">
                <a:latin typeface="Montserrat"/>
                <a:ea typeface="Montserrat"/>
                <a:cs typeface="Montserrat"/>
                <a:sym typeface="Montserrat"/>
              </a:rPr>
            </a:br>
            <a:endParaRPr sz="1600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Montserrat"/>
              <a:buChar char="➔"/>
            </a:pPr>
            <a:r>
              <a:rPr lang="en-GB" sz="1600">
                <a:latin typeface="Montserrat"/>
                <a:ea typeface="Montserrat"/>
                <a:cs typeface="Montserrat"/>
                <a:sym typeface="Montserrat"/>
              </a:rPr>
              <a:t>В </a:t>
            </a:r>
            <a:r>
              <a:rPr lang="en-GB" sz="1600">
                <a:latin typeface="Roboto Mono Medium"/>
                <a:ea typeface="Roboto Mono Medium"/>
                <a:cs typeface="Roboto Mono Medium"/>
                <a:sym typeface="Roboto Mono Medium"/>
              </a:rPr>
              <a:t>__init__()</a:t>
            </a: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получаем и запоминаем: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00" name="Google Shape;1200;p167"/>
          <p:cNvSpPr txBox="1"/>
          <p:nvPr/>
        </p:nvSpPr>
        <p:spPr>
          <a:xfrm>
            <a:off x="436200" y="312650"/>
            <a:ext cx="7171800" cy="8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800">
                <a:latin typeface="Montserrat Black"/>
                <a:ea typeface="Montserrat Black"/>
                <a:cs typeface="Montserrat Black"/>
                <a:sym typeface="Montserrat Black"/>
              </a:rPr>
              <a:t>Переключение экранов</a:t>
            </a:r>
            <a:endParaRPr sz="2800">
              <a:latin typeface="Montserrat Black"/>
              <a:ea typeface="Montserrat Black"/>
              <a:cs typeface="Montserrat Black"/>
              <a:sym typeface="Montserrat Black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800"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1201" name="Google Shape;1201;p167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VSC: Моё первое приложение на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" name="Google Shape;1206;p168"/>
          <p:cNvSpPr txBox="1"/>
          <p:nvPr/>
        </p:nvSpPr>
        <p:spPr>
          <a:xfrm>
            <a:off x="436200" y="312650"/>
            <a:ext cx="7171800" cy="8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800">
                <a:latin typeface="Montserrat Black"/>
                <a:ea typeface="Montserrat Black"/>
                <a:cs typeface="Montserrat Black"/>
                <a:sym typeface="Montserrat Black"/>
              </a:rPr>
              <a:t>Пример кода</a:t>
            </a:r>
            <a:endParaRPr sz="2800">
              <a:latin typeface="Montserrat Black"/>
              <a:ea typeface="Montserrat Black"/>
              <a:cs typeface="Montserrat Black"/>
              <a:sym typeface="Montserrat Black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800"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1207" name="Google Shape;1207;p168"/>
          <p:cNvSpPr txBox="1"/>
          <p:nvPr/>
        </p:nvSpPr>
        <p:spPr>
          <a:xfrm>
            <a:off x="353725" y="3895600"/>
            <a:ext cx="71718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Как добавить текст на кнопку? Такого параметра у нас нет!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08" name="Google Shape;1208;p168"/>
          <p:cNvSpPr txBox="1"/>
          <p:nvPr/>
        </p:nvSpPr>
        <p:spPr>
          <a:xfrm>
            <a:off x="353725" y="914400"/>
            <a:ext cx="7171800" cy="29430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class</a:t>
            </a:r>
            <a:r>
              <a:rPr lang="en-GB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ScrButton(Button):</a:t>
            </a:r>
            <a:endParaRPr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  </a:t>
            </a:r>
            <a:r>
              <a:rPr lang="en-GB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def</a:t>
            </a:r>
            <a:r>
              <a:rPr lang="en-GB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</a:t>
            </a:r>
            <a:r>
              <a:rPr lang="en-GB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__init__</a:t>
            </a:r>
            <a:r>
              <a:rPr lang="en-GB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-GB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-GB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, screen, direction=</a:t>
            </a:r>
            <a:r>
              <a:rPr lang="en-GB">
                <a:solidFill>
                  <a:srgbClr val="A31515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'right'</a:t>
            </a:r>
            <a:r>
              <a:rPr lang="en-GB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, goal=</a:t>
            </a:r>
            <a:r>
              <a:rPr lang="en-GB">
                <a:solidFill>
                  <a:srgbClr val="A31515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'main'</a:t>
            </a:r>
            <a:r>
              <a:rPr lang="en-GB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):</a:t>
            </a:r>
            <a:endParaRPr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      </a:t>
            </a:r>
            <a:r>
              <a:rPr lang="en-GB">
                <a:solidFill>
                  <a:schemeClr val="accent4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super()</a:t>
            </a:r>
            <a:r>
              <a:rPr lang="en-GB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.</a:t>
            </a:r>
            <a:r>
              <a:rPr lang="en-GB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__init__()</a:t>
            </a:r>
            <a:endParaRPr>
              <a:solidFill>
                <a:srgbClr val="3C78D8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      </a:t>
            </a:r>
            <a:r>
              <a:rPr lang="en-GB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-GB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.screen = screen</a:t>
            </a:r>
            <a:endParaRPr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      </a:t>
            </a:r>
            <a:r>
              <a:rPr lang="en-GB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-GB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.direction = direction</a:t>
            </a:r>
            <a:endParaRPr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      </a:t>
            </a:r>
            <a:r>
              <a:rPr lang="en-GB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-GB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.goal = goal</a:t>
            </a:r>
            <a:endParaRPr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  </a:t>
            </a:r>
            <a:r>
              <a:rPr lang="en-GB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def</a:t>
            </a:r>
            <a:r>
              <a:rPr lang="en-GB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on_press(</a:t>
            </a:r>
            <a:r>
              <a:rPr lang="en-GB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-GB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):</a:t>
            </a:r>
            <a:endParaRPr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      </a:t>
            </a:r>
            <a:r>
              <a:rPr lang="en-GB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-GB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.screen.manager.transition.direction = </a:t>
            </a:r>
            <a:r>
              <a:rPr lang="en-GB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-GB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.direction</a:t>
            </a:r>
            <a:endParaRPr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      </a:t>
            </a:r>
            <a:r>
              <a:rPr lang="en-GB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-GB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.screen.manager.current = </a:t>
            </a:r>
            <a:r>
              <a:rPr lang="en-GB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-GB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.goal</a:t>
            </a:r>
            <a:endParaRPr sz="2000">
              <a:solidFill>
                <a:srgbClr val="0000FF"/>
              </a:solidFill>
              <a:highlight>
                <a:schemeClr val="lt1"/>
              </a:highlight>
              <a:latin typeface="Roboto Mono Medium"/>
              <a:ea typeface="Roboto Mono Medium"/>
              <a:cs typeface="Roboto Mono Medium"/>
              <a:sym typeface="Roboto Mono Medium"/>
            </a:endParaRPr>
          </a:p>
        </p:txBody>
      </p:sp>
      <p:sp>
        <p:nvSpPr>
          <p:cNvPr id="1209" name="Google Shape;1209;p168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VSC: Моё первое приложение на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" name="Google Shape;1214;p169"/>
          <p:cNvSpPr txBox="1"/>
          <p:nvPr/>
        </p:nvSpPr>
        <p:spPr>
          <a:xfrm>
            <a:off x="436200" y="312650"/>
            <a:ext cx="7171800" cy="8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800">
                <a:latin typeface="Montserrat Black"/>
                <a:ea typeface="Montserrat Black"/>
                <a:cs typeface="Montserrat Black"/>
                <a:sym typeface="Montserrat Black"/>
              </a:rPr>
              <a:t>Пример кода</a:t>
            </a:r>
            <a:endParaRPr sz="2800">
              <a:latin typeface="Montserrat Black"/>
              <a:ea typeface="Montserrat Black"/>
              <a:cs typeface="Montserrat Black"/>
              <a:sym typeface="Montserrat Black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800"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1215" name="Google Shape;1215;p169"/>
          <p:cNvSpPr txBox="1"/>
          <p:nvPr/>
        </p:nvSpPr>
        <p:spPr>
          <a:xfrm>
            <a:off x="360000" y="914400"/>
            <a:ext cx="8465700" cy="20007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class</a:t>
            </a:r>
            <a:r>
              <a:rPr lang="en-GB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ScrButton(Button):</a:t>
            </a:r>
            <a:endParaRPr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  </a:t>
            </a:r>
            <a:r>
              <a:rPr lang="en-GB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def</a:t>
            </a:r>
            <a:r>
              <a:rPr lang="en-GB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</a:t>
            </a:r>
            <a:r>
              <a:rPr lang="en-GB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__init__</a:t>
            </a:r>
            <a:r>
              <a:rPr lang="en-GB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-GB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-GB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, screen, direction=</a:t>
            </a:r>
            <a:r>
              <a:rPr lang="en-GB">
                <a:solidFill>
                  <a:srgbClr val="A31515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'right'</a:t>
            </a:r>
            <a:r>
              <a:rPr lang="en-GB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, goal=</a:t>
            </a:r>
            <a:r>
              <a:rPr lang="en-GB">
                <a:solidFill>
                  <a:srgbClr val="A31515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'main'</a:t>
            </a:r>
            <a:r>
              <a:rPr lang="en-GB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, text=</a:t>
            </a:r>
            <a:r>
              <a:rPr lang="en-GB">
                <a:solidFill>
                  <a:srgbClr val="A31515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'Назад'</a:t>
            </a:r>
            <a:r>
              <a:rPr lang="en-GB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):</a:t>
            </a:r>
            <a:endParaRPr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      </a:t>
            </a:r>
            <a:r>
              <a:rPr lang="en-GB">
                <a:solidFill>
                  <a:schemeClr val="accent4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super()</a:t>
            </a:r>
            <a:r>
              <a:rPr lang="en-GB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.</a:t>
            </a:r>
            <a:r>
              <a:rPr lang="en-GB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__init__</a:t>
            </a:r>
            <a:r>
              <a:rPr lang="en-GB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(text=text)</a:t>
            </a:r>
            <a:endParaRPr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      </a:t>
            </a:r>
            <a:r>
              <a:rPr lang="en-GB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-GB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.screen = screen</a:t>
            </a:r>
            <a:endParaRPr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      </a:t>
            </a:r>
            <a:r>
              <a:rPr lang="en-GB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-GB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.direction = direction</a:t>
            </a:r>
            <a:endParaRPr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      </a:t>
            </a:r>
            <a:r>
              <a:rPr lang="en-GB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-GB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.goal = goal</a:t>
            </a:r>
            <a:endParaRPr sz="2000">
              <a:solidFill>
                <a:srgbClr val="0000FF"/>
              </a:solidFill>
              <a:highlight>
                <a:schemeClr val="lt1"/>
              </a:highlight>
              <a:latin typeface="Roboto Mono Medium"/>
              <a:ea typeface="Roboto Mono Medium"/>
              <a:cs typeface="Roboto Mono Medium"/>
              <a:sym typeface="Roboto Mono Medium"/>
            </a:endParaRPr>
          </a:p>
        </p:txBody>
      </p:sp>
      <p:sp>
        <p:nvSpPr>
          <p:cNvPr id="1216" name="Google Shape;1216;p169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VSC: Моё первое приложение на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7" name="Google Shape;1217;p169"/>
          <p:cNvSpPr txBox="1"/>
          <p:nvPr/>
        </p:nvSpPr>
        <p:spPr>
          <a:xfrm>
            <a:off x="360000" y="3021600"/>
            <a:ext cx="8347800" cy="105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А другие параметры кнопки? В Kivy можно устанавливать кнопке Button размер, положение, цвет и т. д. Но кнопка ScrButton их не получает. 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r>
              <a:rPr lang="en-GB" sz="16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Как получать параметры, не зная, сколько их?</a:t>
            </a:r>
            <a:endParaRPr sz="16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9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Известные мобильные приложения</a:t>
            </a:r>
            <a:endParaRPr/>
          </a:p>
        </p:txBody>
      </p:sp>
      <p:sp>
        <p:nvSpPr>
          <p:cNvPr id="482" name="Google Shape;482;p96"/>
          <p:cNvSpPr txBox="1">
            <a:spLocks noGrp="1"/>
          </p:cNvSpPr>
          <p:nvPr>
            <p:ph type="subTitle" idx="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Обсуждение: Мобильная разработка</a:t>
            </a:r>
            <a:endParaRPr/>
          </a:p>
        </p:txBody>
      </p:sp>
      <p:pic>
        <p:nvPicPr>
          <p:cNvPr id="483" name="Google Shape;483;p9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9422" y="1958388"/>
            <a:ext cx="1670318" cy="1677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84" name="Google Shape;484;p9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80475" y="1958387"/>
            <a:ext cx="1899642" cy="1677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85" name="Google Shape;485;p9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85087" y="1792075"/>
            <a:ext cx="2227200" cy="2227200"/>
          </a:xfrm>
          <a:prstGeom prst="rect">
            <a:avLst/>
          </a:prstGeom>
          <a:noFill/>
          <a:ln>
            <a:noFill/>
          </a:ln>
        </p:spPr>
      </p:pic>
      <p:sp>
        <p:nvSpPr>
          <p:cNvPr id="486" name="Google Shape;486;p96"/>
          <p:cNvSpPr txBox="1"/>
          <p:nvPr/>
        </p:nvSpPr>
        <p:spPr>
          <a:xfrm>
            <a:off x="370463" y="1246625"/>
            <a:ext cx="84237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>
                <a:latin typeface="Montserrat"/>
                <a:ea typeface="Montserrat"/>
                <a:cs typeface="Montserrat"/>
                <a:sym typeface="Montserrat"/>
              </a:rPr>
              <a:t>     Snapchat                           Pinterest                          VK</a:t>
            </a:r>
            <a:endParaRPr sz="21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487" name="Google Shape;487;p9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035477" y="1608664"/>
            <a:ext cx="2478975" cy="2478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" name="Google Shape;1222;p170"/>
          <p:cNvSpPr txBox="1"/>
          <p:nvPr/>
        </p:nvSpPr>
        <p:spPr>
          <a:xfrm>
            <a:off x="360000" y="312650"/>
            <a:ext cx="7305000" cy="8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800">
                <a:latin typeface="Montserrat Black"/>
                <a:ea typeface="Montserrat Black"/>
                <a:cs typeface="Montserrat Black"/>
                <a:sym typeface="Montserrat Black"/>
              </a:rPr>
              <a:t>Параметры</a:t>
            </a:r>
            <a:endParaRPr sz="2800">
              <a:solidFill>
                <a:srgbClr val="38BD60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1223" name="Google Shape;1223;p170"/>
          <p:cNvSpPr txBox="1"/>
          <p:nvPr/>
        </p:nvSpPr>
        <p:spPr>
          <a:xfrm>
            <a:off x="1055700" y="1746000"/>
            <a:ext cx="7032600" cy="4464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def</a:t>
            </a:r>
            <a:r>
              <a:rPr lang="en-GB" sz="1700">
                <a:solidFill>
                  <a:srgbClr val="000000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</a:t>
            </a:r>
            <a:r>
              <a:rPr lang="en-GB" sz="17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__init__</a:t>
            </a:r>
            <a:r>
              <a:rPr lang="en-GB" sz="1700">
                <a:solidFill>
                  <a:srgbClr val="000000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-GB" sz="17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-GB" sz="1700">
                <a:solidFill>
                  <a:srgbClr val="000000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, screen, direction, goal, ???):</a:t>
            </a:r>
            <a:endParaRPr sz="1700">
              <a:solidFill>
                <a:srgbClr val="000000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1224" name="Google Shape;1224;p170"/>
          <p:cNvSpPr/>
          <p:nvPr/>
        </p:nvSpPr>
        <p:spPr>
          <a:xfrm rot="-5400000">
            <a:off x="5012400" y="650075"/>
            <a:ext cx="150900" cy="3035700"/>
          </a:xfrm>
          <a:prstGeom prst="leftBrace">
            <a:avLst>
              <a:gd name="adj1" fmla="val 50000"/>
              <a:gd name="adj2" fmla="val 50000"/>
            </a:avLst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5" name="Google Shape;1225;p170"/>
          <p:cNvSpPr txBox="1"/>
          <p:nvPr/>
        </p:nvSpPr>
        <p:spPr>
          <a:xfrm>
            <a:off x="3570000" y="2182725"/>
            <a:ext cx="30357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latin typeface="Montserrat"/>
                <a:ea typeface="Montserrat"/>
                <a:cs typeface="Montserrat"/>
                <a:sym typeface="Montserrat"/>
              </a:rPr>
              <a:t>Обязательные параметры</a:t>
            </a:r>
            <a:endParaRPr sz="18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26" name="Google Shape;1226;p170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VSC: Моё первое приложение на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" name="Google Shape;1231;p171"/>
          <p:cNvSpPr txBox="1"/>
          <p:nvPr/>
        </p:nvSpPr>
        <p:spPr>
          <a:xfrm>
            <a:off x="436200" y="312650"/>
            <a:ext cx="7171800" cy="8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80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Конструктор класса ScrButton</a:t>
            </a:r>
            <a:endParaRPr sz="2800">
              <a:latin typeface="Montserrat Black"/>
              <a:ea typeface="Montserrat Black"/>
              <a:cs typeface="Montserrat Black"/>
              <a:sym typeface="Montserrat Black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800"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1232" name="Google Shape;1232;p171"/>
          <p:cNvSpPr txBox="1"/>
          <p:nvPr/>
        </p:nvSpPr>
        <p:spPr>
          <a:xfrm>
            <a:off x="366775" y="1961725"/>
            <a:ext cx="7473600" cy="4464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def</a:t>
            </a:r>
            <a:r>
              <a:rPr lang="en-GB" sz="1700" dirty="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</a:t>
            </a:r>
            <a:r>
              <a:rPr lang="en-GB" sz="1700" dirty="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__</a:t>
            </a:r>
            <a:r>
              <a:rPr lang="en-GB" sz="1700" dirty="0" err="1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init</a:t>
            </a:r>
            <a:r>
              <a:rPr lang="en-GB" sz="1700" dirty="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__</a:t>
            </a:r>
            <a:r>
              <a:rPr lang="en-GB" sz="1700" dirty="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-GB" sz="1700" dirty="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-GB" sz="1700" dirty="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, screen, direction, goal,**</a:t>
            </a:r>
            <a:r>
              <a:rPr lang="en-GB" sz="1700" dirty="0" err="1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kwargs</a:t>
            </a:r>
            <a:r>
              <a:rPr lang="en-GB" sz="1700" dirty="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):</a:t>
            </a:r>
            <a:endParaRPr sz="1700" dirty="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1233" name="Google Shape;1233;p171"/>
          <p:cNvSpPr/>
          <p:nvPr/>
        </p:nvSpPr>
        <p:spPr>
          <a:xfrm>
            <a:off x="6483800" y="1215525"/>
            <a:ext cx="2097900" cy="659700"/>
          </a:xfrm>
          <a:prstGeom prst="wedgeRectCallout">
            <a:avLst>
              <a:gd name="adj1" fmla="val -11307"/>
              <a:gd name="adj2" fmla="val 92546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Montserrat"/>
                <a:ea typeface="Montserrat"/>
                <a:cs typeface="Montserrat"/>
                <a:sym typeface="Montserrat"/>
              </a:rPr>
              <a:t>Распакованный словарь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34" name="Google Shape;1234;p171"/>
          <p:cNvSpPr/>
          <p:nvPr/>
        </p:nvSpPr>
        <p:spPr>
          <a:xfrm rot="5400000">
            <a:off x="3745350" y="278800"/>
            <a:ext cx="181200" cy="3559500"/>
          </a:xfrm>
          <a:prstGeom prst="leftBrace">
            <a:avLst>
              <a:gd name="adj1" fmla="val 50000"/>
              <a:gd name="adj2" fmla="val 50000"/>
            </a:avLst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≈</a:t>
            </a:r>
            <a:endParaRPr/>
          </a:p>
        </p:txBody>
      </p:sp>
      <p:sp>
        <p:nvSpPr>
          <p:cNvPr id="1235" name="Google Shape;1235;p171"/>
          <p:cNvSpPr txBox="1"/>
          <p:nvPr/>
        </p:nvSpPr>
        <p:spPr>
          <a:xfrm>
            <a:off x="2187600" y="1197350"/>
            <a:ext cx="32967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Обязательные параметры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36" name="Google Shape;1236;p171"/>
          <p:cNvSpPr txBox="1"/>
          <p:nvPr/>
        </p:nvSpPr>
        <p:spPr>
          <a:xfrm>
            <a:off x="366775" y="2445250"/>
            <a:ext cx="7473600" cy="15117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 Medium"/>
                <a:ea typeface="Roboto Mono Medium"/>
                <a:cs typeface="Roboto Mono Medium"/>
                <a:sym typeface="Roboto Mono Medium"/>
              </a:rPr>
              <a:t>  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</a:t>
            </a:r>
            <a:r>
              <a:rPr lang="en-GB" sz="1700">
                <a:solidFill>
                  <a:schemeClr val="accent4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super()</a:t>
            </a:r>
            <a:r>
              <a:rPr lang="en-GB" sz="17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.</a:t>
            </a:r>
            <a:r>
              <a:rPr lang="en-GB" sz="17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__init__</a:t>
            </a:r>
            <a:r>
              <a:rPr lang="en-GB" sz="17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(**kwargs)</a:t>
            </a:r>
            <a:endParaRPr sz="17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7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  </a:t>
            </a:r>
            <a:r>
              <a:rPr lang="en-GB" sz="17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-GB" sz="17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.screen = screen</a:t>
            </a:r>
            <a:endParaRPr sz="17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7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  </a:t>
            </a:r>
            <a:r>
              <a:rPr lang="en-GB" sz="17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-GB" sz="17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.direction = direction</a:t>
            </a:r>
            <a:endParaRPr sz="17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7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  </a:t>
            </a:r>
            <a:r>
              <a:rPr lang="en-GB" sz="17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-GB" sz="17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.goal = goal</a:t>
            </a:r>
            <a:endParaRPr sz="1800">
              <a:solidFill>
                <a:schemeClr val="accent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1237" name="Google Shape;1237;p171"/>
          <p:cNvSpPr/>
          <p:nvPr/>
        </p:nvSpPr>
        <p:spPr>
          <a:xfrm rot="10800000">
            <a:off x="4391700" y="2571750"/>
            <a:ext cx="2192100" cy="195300"/>
          </a:xfrm>
          <a:prstGeom prst="bentArrow">
            <a:avLst>
              <a:gd name="adj1" fmla="val 25000"/>
              <a:gd name="adj2" fmla="val 30187"/>
              <a:gd name="adj3" fmla="val 25000"/>
              <a:gd name="adj4" fmla="val 4375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8" name="Google Shape;1238;p171"/>
          <p:cNvSpPr/>
          <p:nvPr/>
        </p:nvSpPr>
        <p:spPr>
          <a:xfrm>
            <a:off x="4680875" y="2982450"/>
            <a:ext cx="3308100" cy="1623300"/>
          </a:xfrm>
          <a:prstGeom prst="wedgeRoundRectCallout">
            <a:avLst>
              <a:gd name="adj1" fmla="val -70169"/>
              <a:gd name="adj2" fmla="val -56518"/>
              <a:gd name="adj3" fmla="val 0"/>
            </a:avLst>
          </a:prstGeom>
          <a:solidFill>
            <a:srgbClr val="FFFFFF"/>
          </a:solidFill>
          <a:ln w="19050" cap="flat" cmpd="sng">
            <a:solidFill>
              <a:srgbClr val="833AE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latin typeface="Montserrat"/>
                <a:ea typeface="Montserrat"/>
                <a:cs typeface="Montserrat"/>
                <a:sym typeface="Montserrat"/>
              </a:rPr>
              <a:t>Необязательные параметры нужны для создания экземпляра, поэтому передаются в конструктор родителя</a:t>
            </a:r>
            <a:endParaRPr sz="18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39" name="Google Shape;1239;p171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VSC: Моё первое приложение на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240" name="Google Shape;1240;p171"/>
          <p:cNvCxnSpPr/>
          <p:nvPr/>
        </p:nvCxnSpPr>
        <p:spPr>
          <a:xfrm flipH="1">
            <a:off x="6768750" y="1827063"/>
            <a:ext cx="302400" cy="30240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" name="Google Shape;1245;p172"/>
          <p:cNvSpPr txBox="1"/>
          <p:nvPr/>
        </p:nvSpPr>
        <p:spPr>
          <a:xfrm>
            <a:off x="360000" y="312650"/>
            <a:ext cx="7305000" cy="8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800">
                <a:latin typeface="Montserrat Black"/>
                <a:ea typeface="Montserrat Black"/>
                <a:cs typeface="Montserrat Black"/>
                <a:sym typeface="Montserrat Black"/>
              </a:rPr>
              <a:t>Пример</a:t>
            </a:r>
            <a:endParaRPr sz="2800">
              <a:solidFill>
                <a:srgbClr val="38BD60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1246" name="Google Shape;1246;p172"/>
          <p:cNvSpPr txBox="1"/>
          <p:nvPr/>
        </p:nvSpPr>
        <p:spPr>
          <a:xfrm>
            <a:off x="894600" y="2064275"/>
            <a:ext cx="7354800" cy="8016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ScrButton(</a:t>
            </a:r>
            <a:r>
              <a:rPr lang="en-GB" sz="1700">
                <a:solidFill>
                  <a:srgbClr val="0000FF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-GB" sz="17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, direction=</a:t>
            </a:r>
            <a:r>
              <a:rPr lang="en-GB" sz="1700">
                <a:solidFill>
                  <a:srgbClr val="A31515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'right'</a:t>
            </a:r>
            <a:r>
              <a:rPr lang="en-GB" sz="17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, goal=</a:t>
            </a:r>
            <a:r>
              <a:rPr lang="en-GB" sz="1700">
                <a:solidFill>
                  <a:srgbClr val="A31515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'main'</a:t>
            </a:r>
            <a:r>
              <a:rPr lang="en-GB" sz="17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, text=</a:t>
            </a:r>
            <a:r>
              <a:rPr lang="en-GB" sz="1700">
                <a:solidFill>
                  <a:srgbClr val="A31515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"Назад"</a:t>
            </a:r>
            <a:r>
              <a:rPr lang="en-GB" sz="17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, size_hint=(</a:t>
            </a:r>
            <a:r>
              <a:rPr lang="en-GB" sz="1700">
                <a:solidFill>
                  <a:srgbClr val="09865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.5</a:t>
            </a:r>
            <a:r>
              <a:rPr lang="en-GB" sz="17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, </a:t>
            </a:r>
            <a:r>
              <a:rPr lang="en-GB" sz="1700">
                <a:solidFill>
                  <a:srgbClr val="09865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1</a:t>
            </a:r>
            <a:r>
              <a:rPr lang="en-GB" sz="17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), pos_hint={</a:t>
            </a:r>
            <a:r>
              <a:rPr lang="en-GB" sz="1700">
                <a:solidFill>
                  <a:srgbClr val="A31515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'right'</a:t>
            </a:r>
            <a:r>
              <a:rPr lang="en-GB" sz="17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: </a:t>
            </a:r>
            <a:r>
              <a:rPr lang="en-GB" sz="1700">
                <a:solidFill>
                  <a:srgbClr val="09865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1</a:t>
            </a:r>
            <a:r>
              <a:rPr lang="en-GB" sz="17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})</a:t>
            </a:r>
            <a:endParaRPr sz="17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1247" name="Google Shape;1247;p172"/>
          <p:cNvSpPr/>
          <p:nvPr/>
        </p:nvSpPr>
        <p:spPr>
          <a:xfrm rot="5400000">
            <a:off x="4524200" y="-339200"/>
            <a:ext cx="181200" cy="4559400"/>
          </a:xfrm>
          <a:prstGeom prst="leftBrace">
            <a:avLst>
              <a:gd name="adj1" fmla="val 50000"/>
              <a:gd name="adj2" fmla="val 50000"/>
            </a:avLst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8" name="Google Shape;1248;p172"/>
          <p:cNvSpPr txBox="1"/>
          <p:nvPr/>
        </p:nvSpPr>
        <p:spPr>
          <a:xfrm>
            <a:off x="2511569" y="1307900"/>
            <a:ext cx="44223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Обязательные параметры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49" name="Google Shape;1249;p172"/>
          <p:cNvSpPr/>
          <p:nvPr/>
        </p:nvSpPr>
        <p:spPr>
          <a:xfrm rot="-5400000">
            <a:off x="4198775" y="-288275"/>
            <a:ext cx="541200" cy="6903900"/>
          </a:xfrm>
          <a:prstGeom prst="leftBrace">
            <a:avLst>
              <a:gd name="adj1" fmla="val 50000"/>
              <a:gd name="adj2" fmla="val 50000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0" name="Google Shape;1250;p172"/>
          <p:cNvSpPr txBox="1"/>
          <p:nvPr/>
        </p:nvSpPr>
        <p:spPr>
          <a:xfrm>
            <a:off x="2511569" y="3517700"/>
            <a:ext cx="44223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 b="1">
                <a:latin typeface="Montserrat"/>
                <a:ea typeface="Montserrat"/>
                <a:cs typeface="Montserrat"/>
                <a:sym typeface="Montserrat"/>
              </a:rPr>
              <a:t>Распакованный словарь</a:t>
            </a:r>
            <a:endParaRPr sz="2000"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51" name="Google Shape;1251;p172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VSC: Моё первое приложение на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" name="Google Shape;1256;p173"/>
          <p:cNvSpPr txBox="1"/>
          <p:nvPr/>
        </p:nvSpPr>
        <p:spPr>
          <a:xfrm>
            <a:off x="359996" y="914400"/>
            <a:ext cx="7120200" cy="34809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class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MainScr(</a:t>
            </a:r>
            <a:r>
              <a:rPr lang="en-GB" sz="1600">
                <a:solidFill>
                  <a:schemeClr val="accent4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Screen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):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  </a:t>
            </a:r>
            <a:r>
              <a:rPr lang="en-GB" sz="16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def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</a:t>
            </a:r>
            <a:r>
              <a:rPr lang="en-GB" sz="16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__init__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-GB" sz="16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, name=</a:t>
            </a:r>
            <a:r>
              <a:rPr lang="en-GB" sz="1600">
                <a:solidFill>
                  <a:srgbClr val="A31515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'main'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):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      </a:t>
            </a:r>
            <a:r>
              <a:rPr lang="en-GB" sz="1600">
                <a:solidFill>
                  <a:schemeClr val="accent4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super()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.</a:t>
            </a:r>
            <a:r>
              <a:rPr lang="en-GB" sz="16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__init__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(name=name)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highlight>
                  <a:srgbClr val="EFEFEF"/>
                </a:highlight>
                <a:latin typeface="Roboto Mono Medium"/>
                <a:ea typeface="Roboto Mono Medium"/>
                <a:cs typeface="Roboto Mono Medium"/>
                <a:sym typeface="Roboto Mono Medium"/>
              </a:rPr>
              <a:t>       </a:t>
            </a:r>
            <a:r>
              <a:rPr lang="en-GB" sz="1600" b="1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создаём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: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      горизонтальный макет</a:t>
            </a:r>
            <a:b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      надпись (Label)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      вертикальный макет</a:t>
            </a:r>
            <a:b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      кнопки (класса ScrButton)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      </a:t>
            </a:r>
            <a:r>
              <a:rPr lang="en-GB" sz="1600" b="1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размещаем 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виджеты на экране и 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      на BoxLayout методами add_widget() 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1257" name="Google Shape;1257;p173"/>
          <p:cNvSpPr txBox="1"/>
          <p:nvPr/>
        </p:nvSpPr>
        <p:spPr>
          <a:xfrm>
            <a:off x="360000" y="312650"/>
            <a:ext cx="7171800" cy="8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3000">
                <a:latin typeface="Montserrat ExtraBold"/>
                <a:ea typeface="Montserrat ExtraBold"/>
                <a:cs typeface="Montserrat ExtraBold"/>
                <a:sym typeface="Montserrat ExtraBold"/>
              </a:rPr>
              <a:t>Главный экран</a:t>
            </a:r>
            <a:endParaRPr sz="30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1258" name="Google Shape;1258;p173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VSC: Моё первое приложение на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" name="Google Shape;1263;p17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Структура программы</a:t>
            </a:r>
            <a:endParaRPr/>
          </a:p>
        </p:txBody>
      </p:sp>
      <p:sp>
        <p:nvSpPr>
          <p:cNvPr id="1264" name="Google Shape;1264;p174"/>
          <p:cNvSpPr txBox="1">
            <a:spLocks noGrp="1"/>
          </p:cNvSpPr>
          <p:nvPr>
            <p:ph type="subTitle" idx="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VSC: Моё первое приложение на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5" name="Google Shape;1265;p174"/>
          <p:cNvSpPr txBox="1"/>
          <p:nvPr/>
        </p:nvSpPr>
        <p:spPr>
          <a:xfrm>
            <a:off x="669200" y="914400"/>
            <a:ext cx="5668800" cy="36501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class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ScrButton(</a:t>
            </a:r>
            <a:r>
              <a:rPr lang="en-GB" sz="1600">
                <a:solidFill>
                  <a:schemeClr val="accent4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Button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):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	создание кнопки</a:t>
            </a:r>
            <a:endParaRPr sz="1600">
              <a:solidFill>
                <a:srgbClr val="3C78D8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class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MainScr(</a:t>
            </a:r>
            <a:r>
              <a:rPr lang="en-GB" sz="1600">
                <a:solidFill>
                  <a:schemeClr val="accent4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Screen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):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	создание экрана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class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MyApp(</a:t>
            </a:r>
            <a:r>
              <a:rPr lang="en-GB" sz="1600">
                <a:solidFill>
                  <a:schemeClr val="accent4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App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):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 </a:t>
            </a:r>
            <a:r>
              <a:rPr lang="en-GB" sz="16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def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build(</a:t>
            </a:r>
            <a:r>
              <a:rPr lang="en-GB" sz="16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):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      sm = ScreenManager()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      sm.add_widget(MainScr(name=</a:t>
            </a:r>
            <a:r>
              <a:rPr lang="en-GB" sz="1600">
                <a:solidFill>
                  <a:srgbClr val="A31515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'main'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))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0000FF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  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  </a:t>
            </a:r>
            <a:r>
              <a:rPr lang="en-GB" sz="16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return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sm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MyApp().run()</a:t>
            </a:r>
            <a:endParaRPr sz="1600">
              <a:solidFill>
                <a:srgbClr val="0000FF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1266" name="Google Shape;1266;p174"/>
          <p:cNvSpPr/>
          <p:nvPr/>
        </p:nvSpPr>
        <p:spPr>
          <a:xfrm rot="10800000">
            <a:off x="3465925" y="1671625"/>
            <a:ext cx="181200" cy="779700"/>
          </a:xfrm>
          <a:prstGeom prst="leftBrace">
            <a:avLst>
              <a:gd name="adj1" fmla="val 50000"/>
              <a:gd name="adj2" fmla="val 50000"/>
            </a:avLst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7" name="Google Shape;1267;p174"/>
          <p:cNvSpPr txBox="1"/>
          <p:nvPr/>
        </p:nvSpPr>
        <p:spPr>
          <a:xfrm>
            <a:off x="6422875" y="1722925"/>
            <a:ext cx="23610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Montserrat"/>
                <a:ea typeface="Montserrat"/>
                <a:cs typeface="Montserrat"/>
                <a:sym typeface="Montserrat"/>
              </a:rPr>
              <a:t>Всего пять различных экранов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268" name="Google Shape;1268;p174"/>
          <p:cNvCxnSpPr/>
          <p:nvPr/>
        </p:nvCxnSpPr>
        <p:spPr>
          <a:xfrm>
            <a:off x="3919675" y="2016100"/>
            <a:ext cx="2463000" cy="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1" name="Google Shape;1301;p17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52300" y="978771"/>
            <a:ext cx="4031701" cy="3271355"/>
          </a:xfrm>
          <a:prstGeom prst="rect">
            <a:avLst/>
          </a:prstGeom>
          <a:noFill/>
          <a:ln>
            <a:noFill/>
          </a:ln>
        </p:spPr>
      </p:pic>
      <p:sp>
        <p:nvSpPr>
          <p:cNvPr id="1302" name="Google Shape;1302;p179"/>
          <p:cNvSpPr txBox="1"/>
          <p:nvPr/>
        </p:nvSpPr>
        <p:spPr>
          <a:xfrm>
            <a:off x="360000" y="312650"/>
            <a:ext cx="7304700" cy="8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800">
                <a:latin typeface="Montserrat Black"/>
                <a:ea typeface="Montserrat Black"/>
                <a:cs typeface="Montserrat Black"/>
                <a:sym typeface="Montserrat Black"/>
              </a:rPr>
              <a:t>Расположение виджетов</a:t>
            </a:r>
            <a:endParaRPr sz="2800">
              <a:solidFill>
                <a:srgbClr val="38BD60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1303" name="Google Shape;1303;p179"/>
          <p:cNvSpPr txBox="1"/>
          <p:nvPr/>
        </p:nvSpPr>
        <p:spPr>
          <a:xfrm>
            <a:off x="360000" y="1134650"/>
            <a:ext cx="4392300" cy="326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В первой части урока мы рассмотрели макеты как способ размещения элементов интерфейса на экране. 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Возможно ли сделать с помощью макетов экран, показанный на скриншоте? 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Каким образом необходимо расположить макеты?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Как расположить элементы в центре </a:t>
            </a:r>
            <a:b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с пустым пространством по краям? 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04" name="Google Shape;1304;p179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Новая тема: Работа с виджетами</a:t>
            </a:r>
            <a:endParaRPr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9" name="Google Shape;1309;p18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52300" y="978771"/>
            <a:ext cx="4031701" cy="3271355"/>
          </a:xfrm>
          <a:prstGeom prst="rect">
            <a:avLst/>
          </a:prstGeom>
          <a:noFill/>
          <a:ln>
            <a:noFill/>
          </a:ln>
        </p:spPr>
      </p:pic>
      <p:sp>
        <p:nvSpPr>
          <p:cNvPr id="1310" name="Google Shape;1310;p180"/>
          <p:cNvSpPr txBox="1"/>
          <p:nvPr/>
        </p:nvSpPr>
        <p:spPr>
          <a:xfrm>
            <a:off x="360000" y="312650"/>
            <a:ext cx="7304700" cy="8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800">
                <a:latin typeface="Montserrat Black"/>
                <a:ea typeface="Montserrat Black"/>
                <a:cs typeface="Montserrat Black"/>
                <a:sym typeface="Montserrat Black"/>
              </a:rPr>
              <a:t>Первый экран</a:t>
            </a:r>
            <a:endParaRPr sz="2800">
              <a:solidFill>
                <a:srgbClr val="38BD60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1311" name="Google Shape;1311;p180"/>
          <p:cNvSpPr txBox="1"/>
          <p:nvPr/>
        </p:nvSpPr>
        <p:spPr>
          <a:xfrm>
            <a:off x="360000" y="1134650"/>
            <a:ext cx="4392300" cy="14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Чтобы расположить кнопки таким образом, необходимо </a:t>
            </a:r>
            <a:r>
              <a:rPr lang="en-GB" sz="21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управлять размерами и положением виджетов</a:t>
            </a:r>
            <a:r>
              <a:rPr lang="en-GB" sz="2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  <a:endParaRPr sz="2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12" name="Google Shape;1312;p180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Новая тема: Работа с виджетами</a:t>
            </a:r>
            <a:endParaRPr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" name="Google Shape;1317;p18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Разработка для мобильных устройств</a:t>
            </a:r>
            <a:endParaRPr/>
          </a:p>
        </p:txBody>
      </p:sp>
      <p:sp>
        <p:nvSpPr>
          <p:cNvPr id="1318" name="Google Shape;1318;p181"/>
          <p:cNvSpPr txBox="1">
            <a:spLocks noGrp="1"/>
          </p:cNvSpPr>
          <p:nvPr>
            <p:ph type="body" idx="1"/>
          </p:nvPr>
        </p:nvSpPr>
        <p:spPr>
          <a:xfrm>
            <a:off x="346629" y="753591"/>
            <a:ext cx="8430600" cy="3042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 err="1"/>
              <a:t>Существует</a:t>
            </a:r>
            <a:r>
              <a:rPr lang="en-GB" dirty="0"/>
              <a:t> </a:t>
            </a:r>
            <a:r>
              <a:rPr lang="en-GB" dirty="0" err="1"/>
              <a:t>множество</a:t>
            </a:r>
            <a:r>
              <a:rPr lang="en-GB" dirty="0"/>
              <a:t> </a:t>
            </a:r>
            <a:r>
              <a:rPr lang="en-GB" dirty="0" err="1"/>
              <a:t>разных</a:t>
            </a:r>
            <a:r>
              <a:rPr lang="en-GB" dirty="0"/>
              <a:t> </a:t>
            </a:r>
            <a:r>
              <a:rPr lang="en-GB" dirty="0" err="1"/>
              <a:t>мобильных</a:t>
            </a:r>
            <a:r>
              <a:rPr lang="en-GB" dirty="0"/>
              <a:t> </a:t>
            </a:r>
            <a:r>
              <a:rPr lang="en-GB" dirty="0" err="1"/>
              <a:t>устройств</a:t>
            </a:r>
            <a:r>
              <a:rPr lang="en-GB" dirty="0"/>
              <a:t>, </a:t>
            </a:r>
            <a:r>
              <a:rPr lang="en-GB" dirty="0" err="1"/>
              <a:t>но</a:t>
            </a:r>
            <a:r>
              <a:rPr lang="en-GB" dirty="0"/>
              <a:t> </a:t>
            </a:r>
            <a:r>
              <a:rPr lang="en-GB" dirty="0" err="1"/>
              <a:t>наше</a:t>
            </a:r>
            <a:r>
              <a:rPr lang="en-GB" dirty="0"/>
              <a:t> </a:t>
            </a:r>
            <a:r>
              <a:rPr lang="en-GB" dirty="0" err="1"/>
              <a:t>приложение</a:t>
            </a:r>
            <a:r>
              <a:rPr lang="en-GB" dirty="0"/>
              <a:t> </a:t>
            </a:r>
            <a:r>
              <a:rPr lang="en-GB" dirty="0" err="1"/>
              <a:t>должно</a:t>
            </a:r>
            <a:r>
              <a:rPr lang="en-GB" dirty="0"/>
              <a:t> </a:t>
            </a:r>
            <a:r>
              <a:rPr lang="en-GB" dirty="0" err="1"/>
              <a:t>хорошо</a:t>
            </a:r>
            <a:r>
              <a:rPr lang="en-GB" dirty="0"/>
              <a:t> </a:t>
            </a:r>
            <a:r>
              <a:rPr lang="en-GB" dirty="0" err="1"/>
              <a:t>выглядеть</a:t>
            </a:r>
            <a:r>
              <a:rPr lang="en-GB" dirty="0"/>
              <a:t> на </a:t>
            </a:r>
            <a:r>
              <a:rPr lang="en-GB" dirty="0" err="1"/>
              <a:t>любом</a:t>
            </a:r>
            <a:r>
              <a:rPr lang="en-GB" dirty="0"/>
              <a:t> </a:t>
            </a:r>
            <a:r>
              <a:rPr lang="en-GB" dirty="0" err="1"/>
              <a:t>устройстве</a:t>
            </a:r>
            <a:r>
              <a:rPr lang="en-GB" dirty="0"/>
              <a:t>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 err="1"/>
              <a:t>Поэтому</a:t>
            </a:r>
            <a:r>
              <a:rPr lang="en-GB" dirty="0"/>
              <a:t> </a:t>
            </a:r>
            <a:r>
              <a:rPr lang="en-GB" dirty="0" err="1"/>
              <a:t>важным</a:t>
            </a:r>
            <a:r>
              <a:rPr lang="en-GB" dirty="0"/>
              <a:t> </a:t>
            </a:r>
            <a:r>
              <a:rPr lang="en-GB" dirty="0" err="1"/>
              <a:t>этапом</a:t>
            </a:r>
            <a:r>
              <a:rPr lang="en-GB" dirty="0"/>
              <a:t> </a:t>
            </a:r>
            <a:r>
              <a:rPr lang="en-GB" dirty="0" err="1"/>
              <a:t>разработки</a:t>
            </a:r>
            <a:r>
              <a:rPr lang="en-GB" dirty="0"/>
              <a:t> </a:t>
            </a:r>
            <a:r>
              <a:rPr lang="en-GB" dirty="0" err="1"/>
              <a:t>мобильных</a:t>
            </a:r>
            <a:r>
              <a:rPr lang="en-GB" dirty="0"/>
              <a:t> </a:t>
            </a:r>
            <a:r>
              <a:rPr lang="en-GB" dirty="0" err="1"/>
              <a:t>приложений</a:t>
            </a:r>
            <a:r>
              <a:rPr lang="en-GB" dirty="0"/>
              <a:t> </a:t>
            </a:r>
            <a:r>
              <a:rPr lang="en-GB" dirty="0" err="1"/>
              <a:t>является</a:t>
            </a:r>
            <a:r>
              <a:rPr lang="en-GB" dirty="0"/>
              <a:t> </a:t>
            </a:r>
            <a:r>
              <a:rPr lang="en-GB" dirty="0" err="1"/>
              <a:t>тестирование</a:t>
            </a:r>
            <a:r>
              <a:rPr lang="en-GB" dirty="0"/>
              <a:t>. </a:t>
            </a:r>
            <a:endParaRPr dirty="0"/>
          </a:p>
        </p:txBody>
      </p:sp>
      <p:sp>
        <p:nvSpPr>
          <p:cNvPr id="1319" name="Google Shape;1319;p181"/>
          <p:cNvSpPr txBox="1">
            <a:spLocks noGrp="1"/>
          </p:cNvSpPr>
          <p:nvPr>
            <p:ph type="subTitle" idx="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Работа с виджетами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20" name="Google Shape;1320;p181"/>
          <p:cNvGrpSpPr/>
          <p:nvPr/>
        </p:nvGrpSpPr>
        <p:grpSpPr>
          <a:xfrm>
            <a:off x="366771" y="2124986"/>
            <a:ext cx="6113509" cy="2264923"/>
            <a:chOff x="838725" y="2359775"/>
            <a:chExt cx="6363599" cy="2506001"/>
          </a:xfrm>
        </p:grpSpPr>
        <p:pic>
          <p:nvPicPr>
            <p:cNvPr id="1321" name="Google Shape;1321;p181"/>
            <p:cNvPicPr preferRelativeResize="0"/>
            <p:nvPr/>
          </p:nvPicPr>
          <p:blipFill rotWithShape="1">
            <a:blip r:embed="rId3">
              <a:alphaModFix/>
            </a:blip>
            <a:srcRect l="6571" t="17123" r="6152" b="16839"/>
            <a:stretch/>
          </p:blipFill>
          <p:spPr>
            <a:xfrm>
              <a:off x="838725" y="2359775"/>
              <a:ext cx="6363599" cy="25060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22" name="Google Shape;1322;p181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5111475" y="2416400"/>
              <a:ext cx="1508325" cy="787201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" name="Google Shape;1327;p182"/>
          <p:cNvSpPr txBox="1"/>
          <p:nvPr/>
        </p:nvSpPr>
        <p:spPr>
          <a:xfrm>
            <a:off x="353725" y="360000"/>
            <a:ext cx="7171800" cy="8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3000">
                <a:latin typeface="Montserrat Black"/>
                <a:ea typeface="Montserrat Black"/>
                <a:cs typeface="Montserrat Black"/>
                <a:sym typeface="Montserrat Black"/>
              </a:rPr>
              <a:t>Режимы эмуляции</a:t>
            </a:r>
            <a:endParaRPr sz="3000"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1328" name="Google Shape;1328;p182"/>
          <p:cNvSpPr txBox="1"/>
          <p:nvPr/>
        </p:nvSpPr>
        <p:spPr>
          <a:xfrm>
            <a:off x="360000" y="914700"/>
            <a:ext cx="83562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Kivy поддерживает разработку для разных устройств, поэтому позволяет запускать программу в режиме эмуляции устройства.</a:t>
            </a:r>
            <a:endParaRPr sz="1600">
              <a:solidFill>
                <a:srgbClr val="7E33D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29" name="Google Shape;1329;p182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Работа с виджетами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4" name="Google Shape;1334;p18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97469" y="263235"/>
            <a:ext cx="266925" cy="247725"/>
          </a:xfrm>
          <a:prstGeom prst="rect">
            <a:avLst/>
          </a:prstGeom>
          <a:noFill/>
          <a:ln>
            <a:noFill/>
          </a:ln>
        </p:spPr>
      </p:pic>
      <p:sp>
        <p:nvSpPr>
          <p:cNvPr id="1335" name="Google Shape;1335;p183"/>
          <p:cNvSpPr txBox="1"/>
          <p:nvPr/>
        </p:nvSpPr>
        <p:spPr>
          <a:xfrm>
            <a:off x="360000" y="365560"/>
            <a:ext cx="7368600" cy="55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3000">
                <a:latin typeface="Montserrat Black"/>
                <a:ea typeface="Montserrat Black"/>
                <a:cs typeface="Montserrat Black"/>
                <a:sym typeface="Montserrat Black"/>
              </a:rPr>
              <a:t>TERMINAL</a:t>
            </a:r>
            <a:endParaRPr sz="3000">
              <a:latin typeface="Montserrat Black"/>
              <a:ea typeface="Montserrat Black"/>
              <a:cs typeface="Montserrat Black"/>
              <a:sym typeface="Montserrat Black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000"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1336" name="Google Shape;1336;p183"/>
          <p:cNvSpPr txBox="1"/>
          <p:nvPr/>
        </p:nvSpPr>
        <p:spPr>
          <a:xfrm>
            <a:off x="360000" y="1855788"/>
            <a:ext cx="14304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Пример:</a:t>
            </a:r>
            <a:endParaRPr sz="2000" i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37" name="Google Shape;1337;p183"/>
          <p:cNvSpPr txBox="1"/>
          <p:nvPr/>
        </p:nvSpPr>
        <p:spPr>
          <a:xfrm>
            <a:off x="1596750" y="1406000"/>
            <a:ext cx="5590500" cy="4770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9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python  имя_программы.py -m screen</a:t>
            </a:r>
            <a:endParaRPr sz="19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1338" name="Google Shape;1338;p183"/>
          <p:cNvSpPr/>
          <p:nvPr/>
        </p:nvSpPr>
        <p:spPr>
          <a:xfrm>
            <a:off x="2655300" y="1529000"/>
            <a:ext cx="2097000" cy="354000"/>
          </a:xfrm>
          <a:prstGeom prst="rect">
            <a:avLst/>
          </a:prstGeom>
          <a:solidFill>
            <a:srgbClr val="D7BB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900" dirty="0" err="1">
                <a:latin typeface="Roboto Mono Medium"/>
                <a:ea typeface="Roboto Mono Medium"/>
                <a:cs typeface="Roboto Mono Medium"/>
                <a:sym typeface="Roboto Mono Medium"/>
              </a:rPr>
              <a:t>имя_программы</a:t>
            </a:r>
            <a:endParaRPr sz="1900" dirty="0">
              <a:latin typeface="Roboto Mono Medium"/>
              <a:ea typeface="Roboto Mono Medium"/>
              <a:cs typeface="Roboto Mono Medium"/>
              <a:sym typeface="Roboto Mono Medium"/>
            </a:endParaRPr>
          </a:p>
        </p:txBody>
      </p:sp>
      <p:sp>
        <p:nvSpPr>
          <p:cNvPr id="1339" name="Google Shape;1339;p183"/>
          <p:cNvSpPr txBox="1"/>
          <p:nvPr/>
        </p:nvSpPr>
        <p:spPr>
          <a:xfrm>
            <a:off x="496950" y="2437700"/>
            <a:ext cx="8510700" cy="8772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python   имя_программы.py -m screen:phone_samsung_galaxy_s5 Samsung Galaxy S5 ,</a:t>
            </a:r>
            <a:r>
              <a:rPr lang="en-GB" sz="1800" dirty="0" err="1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portrait,scale</a:t>
            </a:r>
            <a:r>
              <a:rPr lang="en-GB" sz="1800" dirty="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=.5</a:t>
            </a:r>
            <a:endParaRPr sz="1800" dirty="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1340" name="Google Shape;1340;p183"/>
          <p:cNvSpPr/>
          <p:nvPr/>
        </p:nvSpPr>
        <p:spPr>
          <a:xfrm>
            <a:off x="1527971" y="2571750"/>
            <a:ext cx="2097000" cy="354000"/>
          </a:xfrm>
          <a:prstGeom prst="rect">
            <a:avLst/>
          </a:prstGeom>
          <a:solidFill>
            <a:srgbClr val="D7BB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900" dirty="0" err="1">
                <a:latin typeface="Roboto Mono Medium"/>
                <a:ea typeface="Roboto Mono Medium"/>
                <a:cs typeface="Roboto Mono Medium"/>
                <a:sym typeface="Roboto Mono Medium"/>
              </a:rPr>
              <a:t>имя_программы</a:t>
            </a:r>
            <a:endParaRPr sz="1900" dirty="0">
              <a:latin typeface="Roboto Mono Medium"/>
              <a:ea typeface="Roboto Mono Medium"/>
              <a:cs typeface="Roboto Mono Medium"/>
              <a:sym typeface="Roboto Mono Medium"/>
            </a:endParaRPr>
          </a:p>
        </p:txBody>
      </p:sp>
      <p:sp>
        <p:nvSpPr>
          <p:cNvPr id="1341" name="Google Shape;1341;p183"/>
          <p:cNvSpPr/>
          <p:nvPr/>
        </p:nvSpPr>
        <p:spPr>
          <a:xfrm>
            <a:off x="6035475" y="3174425"/>
            <a:ext cx="3013800" cy="800700"/>
          </a:xfrm>
          <a:prstGeom prst="wedgeRectCallout">
            <a:avLst>
              <a:gd name="adj1" fmla="val -35078"/>
              <a:gd name="adj2" fmla="val -86241"/>
            </a:avLst>
          </a:prstGeom>
          <a:solidFill>
            <a:schemeClr val="lt1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Montserrat"/>
                <a:ea typeface="Montserrat"/>
                <a:cs typeface="Montserrat"/>
                <a:sym typeface="Montserrat"/>
              </a:rPr>
              <a:t>Параметры перечисляются без пробела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42" name="Google Shape;1342;p183"/>
          <p:cNvSpPr txBox="1"/>
          <p:nvPr/>
        </p:nvSpPr>
        <p:spPr>
          <a:xfrm>
            <a:off x="246175" y="3869600"/>
            <a:ext cx="61347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500" i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При ошибке в терминале «не найдена библиотека kivy» </a:t>
            </a:r>
            <a:br>
              <a:rPr lang="en-GB" sz="1500" i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GB" sz="1500" i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нужно один раз запустить программу обычным способом.</a:t>
            </a:r>
            <a:endParaRPr sz="1500" i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43" name="Google Shape;1343;p183"/>
          <p:cNvSpPr/>
          <p:nvPr/>
        </p:nvSpPr>
        <p:spPr>
          <a:xfrm>
            <a:off x="2738550" y="762000"/>
            <a:ext cx="4530900" cy="558900"/>
          </a:xfrm>
          <a:prstGeom prst="wedgeRectCallout">
            <a:avLst>
              <a:gd name="adj1" fmla="val 1193"/>
              <a:gd name="adj2" fmla="val 76829"/>
            </a:avLst>
          </a:prstGeom>
          <a:solidFill>
            <a:schemeClr val="lt1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Montserrat"/>
                <a:ea typeface="Montserrat"/>
                <a:cs typeface="Montserrat"/>
                <a:sym typeface="Montserrat"/>
              </a:rPr>
              <a:t>Выведет подсказку о режимах эмулирования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44" name="Google Shape;1344;p183"/>
          <p:cNvSpPr txBox="1">
            <a:spLocks noGrp="1"/>
          </p:cNvSpPr>
          <p:nvPr>
            <p:ph type="subTitle" idx="1"/>
          </p:nvPr>
        </p:nvSpPr>
        <p:spPr>
          <a:xfrm>
            <a:off x="366775" y="4680000"/>
            <a:ext cx="6014100" cy="27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Работа с виджетами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p9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Мобильная разработка + Python</a:t>
            </a:r>
            <a:endParaRPr/>
          </a:p>
        </p:txBody>
      </p:sp>
      <p:sp>
        <p:nvSpPr>
          <p:cNvPr id="493" name="Google Shape;493;p97"/>
          <p:cNvSpPr txBox="1">
            <a:spLocks noGrp="1"/>
          </p:cNvSpPr>
          <p:nvPr>
            <p:ph type="subTitle" idx="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Обсуждение: Мобильная разработка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4" name="Google Shape;494;p97"/>
          <p:cNvSpPr txBox="1"/>
          <p:nvPr/>
        </p:nvSpPr>
        <p:spPr>
          <a:xfrm>
            <a:off x="376100" y="914550"/>
            <a:ext cx="84078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200">
                <a:latin typeface="Montserrat"/>
                <a:ea typeface="Montserrat"/>
                <a:cs typeface="Montserrat"/>
                <a:sym typeface="Montserrat"/>
              </a:rPr>
              <a:t>Kivy — библиотека Python, которая используется для разработки мобильных приложений.</a:t>
            </a:r>
            <a:endParaRPr sz="2200"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495" name="Google Shape;495;p97"/>
          <p:cNvGrpSpPr/>
          <p:nvPr/>
        </p:nvGrpSpPr>
        <p:grpSpPr>
          <a:xfrm>
            <a:off x="475096" y="2095761"/>
            <a:ext cx="6113509" cy="2264923"/>
            <a:chOff x="838725" y="2359775"/>
            <a:chExt cx="6363599" cy="2506001"/>
          </a:xfrm>
        </p:grpSpPr>
        <p:pic>
          <p:nvPicPr>
            <p:cNvPr id="496" name="Google Shape;496;p97"/>
            <p:cNvPicPr preferRelativeResize="0"/>
            <p:nvPr/>
          </p:nvPicPr>
          <p:blipFill rotWithShape="1">
            <a:blip r:embed="rId3">
              <a:alphaModFix/>
            </a:blip>
            <a:srcRect l="6571" t="17123" r="6152" b="16839"/>
            <a:stretch/>
          </p:blipFill>
          <p:spPr>
            <a:xfrm>
              <a:off x="838725" y="2359775"/>
              <a:ext cx="6363599" cy="25060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7" name="Google Shape;497;p97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5111475" y="2416400"/>
              <a:ext cx="1508325" cy="787201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9" name="Google Shape;1649;p206"/>
          <p:cNvSpPr txBox="1"/>
          <p:nvPr/>
        </p:nvSpPr>
        <p:spPr>
          <a:xfrm>
            <a:off x="863788" y="1971350"/>
            <a:ext cx="2618100" cy="1364700"/>
          </a:xfrm>
          <a:prstGeom prst="rect">
            <a:avLst/>
          </a:prstGeom>
          <a:solidFill>
            <a:srgbClr val="D7BBFF"/>
          </a:solidFill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0" name="Google Shape;1650;p206"/>
          <p:cNvSpPr txBox="1"/>
          <p:nvPr/>
        </p:nvSpPr>
        <p:spPr>
          <a:xfrm>
            <a:off x="1487588" y="2399750"/>
            <a:ext cx="2420700" cy="1416000"/>
          </a:xfrm>
          <a:prstGeom prst="rect">
            <a:avLst/>
          </a:prstGeom>
          <a:solidFill>
            <a:srgbClr val="FA82CC">
              <a:alpha val="26769"/>
            </a:srgbClr>
          </a:solidFill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Размеры прямоугольника с текстом зависят от длины текста и размера шрифта</a:t>
            </a:r>
            <a:endParaRPr sz="16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51" name="Google Shape;1651;p206"/>
          <p:cNvSpPr txBox="1"/>
          <p:nvPr/>
        </p:nvSpPr>
        <p:spPr>
          <a:xfrm>
            <a:off x="360000" y="360000"/>
            <a:ext cx="7305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800">
                <a:latin typeface="Montserrat Black"/>
                <a:ea typeface="Montserrat Black"/>
                <a:cs typeface="Montserrat Black"/>
                <a:sym typeface="Montserrat Black"/>
              </a:rPr>
              <a:t>Label</a:t>
            </a:r>
            <a:endParaRPr sz="2800">
              <a:solidFill>
                <a:srgbClr val="38BD60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1652" name="Google Shape;1652;p206"/>
          <p:cNvSpPr txBox="1"/>
          <p:nvPr/>
        </p:nvSpPr>
        <p:spPr>
          <a:xfrm>
            <a:off x="888338" y="1971350"/>
            <a:ext cx="9933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 b="1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Label</a:t>
            </a:r>
            <a:endParaRPr sz="2100" b="1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53" name="Google Shape;1653;p206"/>
          <p:cNvSpPr txBox="1"/>
          <p:nvPr/>
        </p:nvSpPr>
        <p:spPr>
          <a:xfrm>
            <a:off x="5033750" y="1931675"/>
            <a:ext cx="2618100" cy="1364700"/>
          </a:xfrm>
          <a:prstGeom prst="rect">
            <a:avLst/>
          </a:prstGeom>
          <a:solidFill>
            <a:srgbClr val="D7BBFF"/>
          </a:solidFill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4" name="Google Shape;1654;p206"/>
          <p:cNvSpPr txBox="1"/>
          <p:nvPr/>
        </p:nvSpPr>
        <p:spPr>
          <a:xfrm>
            <a:off x="5657550" y="2436275"/>
            <a:ext cx="2420700" cy="14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Размеры прямоугольника  с текстом зависят   от длины текста и размера шрифта</a:t>
            </a:r>
            <a:endParaRPr sz="16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55" name="Google Shape;1655;p206"/>
          <p:cNvSpPr/>
          <p:nvPr/>
        </p:nvSpPr>
        <p:spPr>
          <a:xfrm>
            <a:off x="5017838" y="3323925"/>
            <a:ext cx="3139800" cy="15495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6" name="Google Shape;1656;p206"/>
          <p:cNvSpPr/>
          <p:nvPr/>
        </p:nvSpPr>
        <p:spPr>
          <a:xfrm>
            <a:off x="7685863" y="1931675"/>
            <a:ext cx="550200" cy="16119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7" name="Google Shape;1657;p206"/>
          <p:cNvSpPr txBox="1"/>
          <p:nvPr/>
        </p:nvSpPr>
        <p:spPr>
          <a:xfrm>
            <a:off x="5064262" y="3455675"/>
            <a:ext cx="34752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Мы видим только то, </a:t>
            </a:r>
            <a:br>
              <a:rPr lang="en-GB" sz="16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GB" sz="16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что попадает в прямоугольник виджета!</a:t>
            </a:r>
            <a:endParaRPr sz="16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58" name="Google Shape;1658;p206"/>
          <p:cNvSpPr txBox="1"/>
          <p:nvPr/>
        </p:nvSpPr>
        <p:spPr>
          <a:xfrm>
            <a:off x="360000" y="867900"/>
            <a:ext cx="84240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У каждого виджета есть выделенная прямоугольная область на экране. Параметры </a:t>
            </a:r>
            <a:r>
              <a:rPr lang="en-GB" sz="160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size_hint </a:t>
            </a: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и </a:t>
            </a:r>
            <a:r>
              <a:rPr lang="en-GB" sz="160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size </a:t>
            </a: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влияют на размеры прямоугольника виджета. В виджете </a:t>
            </a:r>
            <a:r>
              <a:rPr lang="en-GB" sz="160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Label </a:t>
            </a: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есть </a:t>
            </a:r>
            <a:r>
              <a:rPr lang="en-GB" sz="160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ещё один прямоугольник: </a:t>
            </a: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область размещения текста.</a:t>
            </a:r>
            <a:endParaRPr sz="16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59" name="Google Shape;1659;p206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Дополнительный материал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4" name="Google Shape;1664;p207"/>
          <p:cNvSpPr txBox="1"/>
          <p:nvPr/>
        </p:nvSpPr>
        <p:spPr>
          <a:xfrm>
            <a:off x="3122813" y="2526288"/>
            <a:ext cx="3489900" cy="1003500"/>
          </a:xfrm>
          <a:prstGeom prst="rect">
            <a:avLst/>
          </a:prstGeom>
          <a:solidFill>
            <a:srgbClr val="D7BBFF"/>
          </a:solidFill>
          <a:ln w="9525" cap="flat" cmpd="sng">
            <a:solidFill>
              <a:srgbClr val="D7BB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5" name="Google Shape;1665;p207"/>
          <p:cNvSpPr txBox="1"/>
          <p:nvPr/>
        </p:nvSpPr>
        <p:spPr>
          <a:xfrm>
            <a:off x="360000" y="312650"/>
            <a:ext cx="7305000" cy="8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800">
                <a:latin typeface="Montserrat Black"/>
                <a:ea typeface="Montserrat Black"/>
                <a:cs typeface="Montserrat Black"/>
                <a:sym typeface="Montserrat Black"/>
              </a:rPr>
              <a:t>Расположение текста</a:t>
            </a:r>
            <a:endParaRPr sz="2800">
              <a:solidFill>
                <a:srgbClr val="38BD60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1666" name="Google Shape;1666;p207"/>
          <p:cNvSpPr/>
          <p:nvPr/>
        </p:nvSpPr>
        <p:spPr>
          <a:xfrm>
            <a:off x="5973926" y="1930818"/>
            <a:ext cx="789000" cy="233100"/>
          </a:xfrm>
          <a:prstGeom prst="parallelogram">
            <a:avLst>
              <a:gd name="adj" fmla="val 130335"/>
            </a:avLst>
          </a:prstGeom>
          <a:noFill/>
          <a:ln w="19050" cap="flat" cmpd="sng">
            <a:solidFill>
              <a:srgbClr val="FFFFFF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7" name="Google Shape;1667;p207"/>
          <p:cNvSpPr txBox="1"/>
          <p:nvPr/>
        </p:nvSpPr>
        <p:spPr>
          <a:xfrm>
            <a:off x="360000" y="827200"/>
            <a:ext cx="73050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Повлиять на расположение прямоугольника с текстом можно параметрами </a:t>
            </a:r>
            <a:r>
              <a:rPr lang="en-GB" sz="16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halign</a:t>
            </a: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и </a:t>
            </a:r>
            <a:r>
              <a:rPr lang="en-GB" sz="16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valign</a:t>
            </a: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: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68" name="Google Shape;1668;p207"/>
          <p:cNvSpPr txBox="1"/>
          <p:nvPr/>
        </p:nvSpPr>
        <p:spPr>
          <a:xfrm>
            <a:off x="5749315" y="2563188"/>
            <a:ext cx="1334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Label</a:t>
            </a:r>
            <a:endParaRPr sz="18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69" name="Google Shape;1669;p207"/>
          <p:cNvSpPr txBox="1"/>
          <p:nvPr/>
        </p:nvSpPr>
        <p:spPr>
          <a:xfrm>
            <a:off x="3514084" y="2686646"/>
            <a:ext cx="2034300" cy="1154400"/>
          </a:xfrm>
          <a:prstGeom prst="rect">
            <a:avLst/>
          </a:prstGeom>
          <a:solidFill>
            <a:srgbClr val="FA82CC">
              <a:alpha val="26769"/>
            </a:srgbClr>
          </a:solidFill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ТекстТекстТекстТекстТекст</a:t>
            </a:r>
            <a:endParaRPr sz="21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670" name="Google Shape;1670;p207"/>
          <p:cNvCxnSpPr/>
          <p:nvPr/>
        </p:nvCxnSpPr>
        <p:spPr>
          <a:xfrm flipH="1">
            <a:off x="3046313" y="2526288"/>
            <a:ext cx="300" cy="10083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stealth" w="med" len="med"/>
            <a:tailEnd type="stealth" w="med" len="med"/>
          </a:ln>
        </p:spPr>
      </p:cxnSp>
      <p:cxnSp>
        <p:nvCxnSpPr>
          <p:cNvPr id="1671" name="Google Shape;1671;p207"/>
          <p:cNvCxnSpPr/>
          <p:nvPr/>
        </p:nvCxnSpPr>
        <p:spPr>
          <a:xfrm rot="10800000" flipH="1">
            <a:off x="3122813" y="2439288"/>
            <a:ext cx="3486000" cy="10800"/>
          </a:xfrm>
          <a:prstGeom prst="straightConnector1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stealth" w="med" len="med"/>
            <a:tailEnd type="stealth" w="med" len="med"/>
          </a:ln>
        </p:spPr>
      </p:cxnSp>
      <p:sp>
        <p:nvSpPr>
          <p:cNvPr id="1672" name="Google Shape;1672;p207"/>
          <p:cNvSpPr txBox="1"/>
          <p:nvPr/>
        </p:nvSpPr>
        <p:spPr>
          <a:xfrm>
            <a:off x="3919288" y="1973613"/>
            <a:ext cx="12819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halign</a:t>
            </a:r>
            <a:endParaRPr sz="2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73" name="Google Shape;1673;p207"/>
          <p:cNvSpPr txBox="1"/>
          <p:nvPr/>
        </p:nvSpPr>
        <p:spPr>
          <a:xfrm>
            <a:off x="2059988" y="2771988"/>
            <a:ext cx="11085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valign</a:t>
            </a:r>
            <a:endParaRPr sz="2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74" name="Google Shape;1674;p207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Дополнительный материал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" name="Google Shape;1679;p208"/>
          <p:cNvSpPr txBox="1"/>
          <p:nvPr/>
        </p:nvSpPr>
        <p:spPr>
          <a:xfrm>
            <a:off x="360000" y="1468800"/>
            <a:ext cx="40317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Если ограничить </a:t>
            </a:r>
            <a:r>
              <a:rPr lang="en-GB" sz="16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высоту</a:t>
            </a: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:</a:t>
            </a:r>
            <a:b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GB" sz="16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text_size = (</a:t>
            </a:r>
            <a:r>
              <a:rPr lang="en-GB" sz="1600">
                <a:solidFill>
                  <a:srgbClr val="3C78D8"/>
                </a:solidFill>
                <a:latin typeface="Roboto Mono"/>
                <a:ea typeface="Roboto Mono"/>
                <a:cs typeface="Roboto Mono"/>
                <a:sym typeface="Roboto Mono"/>
              </a:rPr>
              <a:t>None</a:t>
            </a:r>
            <a:r>
              <a:rPr lang="en-GB" sz="16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, h)</a:t>
            </a:r>
            <a:r>
              <a:rPr lang="en-GB" sz="1600">
                <a:solidFill>
                  <a:schemeClr val="dk1"/>
                </a:solidFill>
                <a:latin typeface="Roboto Mono Medium"/>
                <a:ea typeface="Roboto Mono Medium"/>
                <a:cs typeface="Roboto Mono Medium"/>
                <a:sym typeface="Roboto Mono Medium"/>
              </a:rPr>
              <a:t>,</a:t>
            </a:r>
            <a:endParaRPr sz="1600">
              <a:solidFill>
                <a:schemeClr val="dk1"/>
              </a:solidFill>
              <a:latin typeface="Roboto Mono Medium"/>
              <a:ea typeface="Roboto Mono Medium"/>
              <a:cs typeface="Roboto Mono Medium"/>
              <a:sym typeface="Roboto Mono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то текст будет обрезан </a:t>
            </a:r>
            <a:b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GB" sz="1600" i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по высоте</a:t>
            </a: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80" name="Google Shape;1680;p208"/>
          <p:cNvSpPr txBox="1"/>
          <p:nvPr/>
        </p:nvSpPr>
        <p:spPr>
          <a:xfrm>
            <a:off x="360000" y="312650"/>
            <a:ext cx="7305000" cy="8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800">
                <a:latin typeface="Montserrat Black"/>
                <a:ea typeface="Montserrat Black"/>
                <a:cs typeface="Montserrat Black"/>
                <a:sym typeface="Montserrat Black"/>
              </a:rPr>
              <a:t>Параметр text_size</a:t>
            </a:r>
            <a:endParaRPr sz="2800">
              <a:solidFill>
                <a:srgbClr val="38BD60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1681" name="Google Shape;1681;p208"/>
          <p:cNvSpPr txBox="1"/>
          <p:nvPr/>
        </p:nvSpPr>
        <p:spPr>
          <a:xfrm>
            <a:off x="326875" y="914400"/>
            <a:ext cx="72255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Позволяет ограничить размеры текста.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82" name="Google Shape;1682;p208"/>
          <p:cNvSpPr txBox="1"/>
          <p:nvPr/>
        </p:nvSpPr>
        <p:spPr>
          <a:xfrm>
            <a:off x="4752300" y="1484825"/>
            <a:ext cx="4031700" cy="116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Если ограничить </a:t>
            </a:r>
            <a:r>
              <a:rPr lang="en-GB" sz="16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ширину</a:t>
            </a: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: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Roboto Mono Medium"/>
                <a:ea typeface="Roboto Mono Medium"/>
                <a:cs typeface="Roboto Mono Medium"/>
                <a:sym typeface="Roboto Mono Medium"/>
              </a:rPr>
              <a:t>t</a:t>
            </a:r>
            <a:r>
              <a:rPr lang="en-GB" sz="16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ext_size = (w, </a:t>
            </a:r>
            <a:r>
              <a:rPr lang="en-GB" sz="1600">
                <a:solidFill>
                  <a:srgbClr val="3C78D8"/>
                </a:solidFill>
                <a:latin typeface="Roboto Mono"/>
                <a:ea typeface="Roboto Mono"/>
                <a:cs typeface="Roboto Mono"/>
                <a:sym typeface="Roboto Mono"/>
              </a:rPr>
              <a:t>None</a:t>
            </a:r>
            <a:r>
              <a:rPr lang="en-GB" sz="16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)</a:t>
            </a:r>
            <a:r>
              <a:rPr lang="en-GB" sz="1600">
                <a:solidFill>
                  <a:schemeClr val="dk1"/>
                </a:solidFill>
                <a:latin typeface="Roboto Mono Medium"/>
                <a:ea typeface="Roboto Mono Medium"/>
                <a:cs typeface="Roboto Mono Medium"/>
                <a:sym typeface="Roboto Mono Medium"/>
              </a:rPr>
              <a:t>,</a:t>
            </a:r>
            <a:endParaRPr sz="1600">
              <a:solidFill>
                <a:schemeClr val="dk1"/>
              </a:solidFill>
              <a:latin typeface="Roboto Mono Medium"/>
              <a:ea typeface="Roboto Mono Medium"/>
              <a:cs typeface="Roboto Mono Medium"/>
              <a:sym typeface="Roboto Mono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то текст будет переноситься </a:t>
            </a:r>
            <a:b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на новую строку.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83" name="Google Shape;1683;p208"/>
          <p:cNvSpPr txBox="1"/>
          <p:nvPr/>
        </p:nvSpPr>
        <p:spPr>
          <a:xfrm>
            <a:off x="6120444" y="2867625"/>
            <a:ext cx="1295400" cy="841200"/>
          </a:xfrm>
          <a:prstGeom prst="rect">
            <a:avLst/>
          </a:prstGeom>
          <a:solidFill>
            <a:srgbClr val="D7BBFF"/>
          </a:solidFill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4" name="Google Shape;1684;p208"/>
          <p:cNvSpPr txBox="1"/>
          <p:nvPr/>
        </p:nvSpPr>
        <p:spPr>
          <a:xfrm>
            <a:off x="6285650" y="3148100"/>
            <a:ext cx="1120500" cy="923400"/>
          </a:xfrm>
          <a:prstGeom prst="rect">
            <a:avLst/>
          </a:prstGeom>
          <a:solidFill>
            <a:srgbClr val="FA82CC">
              <a:alpha val="26769"/>
            </a:srgbClr>
          </a:solidFill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Размеры прямоугольника с текстом зависят от длины текста и размера шрифта</a:t>
            </a:r>
            <a:endParaRPr sz="8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85" name="Google Shape;1685;p208"/>
          <p:cNvSpPr/>
          <p:nvPr/>
        </p:nvSpPr>
        <p:spPr>
          <a:xfrm rot="-5400000">
            <a:off x="6720050" y="3730525"/>
            <a:ext cx="233400" cy="1102200"/>
          </a:xfrm>
          <a:prstGeom prst="leftBrace">
            <a:avLst>
              <a:gd name="adj1" fmla="val 50000"/>
              <a:gd name="adj2" fmla="val 50000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6" name="Google Shape;1686;p208"/>
          <p:cNvSpPr txBox="1"/>
          <p:nvPr/>
        </p:nvSpPr>
        <p:spPr>
          <a:xfrm>
            <a:off x="1528019" y="2867625"/>
            <a:ext cx="1295400" cy="841200"/>
          </a:xfrm>
          <a:prstGeom prst="rect">
            <a:avLst/>
          </a:prstGeom>
          <a:solidFill>
            <a:srgbClr val="D7BBFF"/>
          </a:solidFill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7" name="Google Shape;1687;p208"/>
          <p:cNvSpPr txBox="1"/>
          <p:nvPr/>
        </p:nvSpPr>
        <p:spPr>
          <a:xfrm>
            <a:off x="1746450" y="3071900"/>
            <a:ext cx="1635300" cy="677100"/>
          </a:xfrm>
          <a:prstGeom prst="rect">
            <a:avLst/>
          </a:prstGeom>
          <a:solidFill>
            <a:srgbClr val="FA82CC">
              <a:alpha val="26769"/>
            </a:srgbClr>
          </a:solidFill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Размеры прямоугольника с текстом зависят от длины текста и размера шрифта</a:t>
            </a:r>
            <a:endParaRPr sz="8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88" name="Google Shape;1688;p208"/>
          <p:cNvSpPr/>
          <p:nvPr/>
        </p:nvSpPr>
        <p:spPr>
          <a:xfrm>
            <a:off x="1312925" y="3730275"/>
            <a:ext cx="1725600" cy="474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9" name="Google Shape;1689;p208"/>
          <p:cNvSpPr/>
          <p:nvPr/>
        </p:nvSpPr>
        <p:spPr>
          <a:xfrm>
            <a:off x="2845075" y="3041325"/>
            <a:ext cx="593700" cy="9234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0" name="Google Shape;1690;p208"/>
          <p:cNvSpPr/>
          <p:nvPr/>
        </p:nvSpPr>
        <p:spPr>
          <a:xfrm rot="10800000">
            <a:off x="2823425" y="3071900"/>
            <a:ext cx="233400" cy="474300"/>
          </a:xfrm>
          <a:prstGeom prst="leftBrace">
            <a:avLst>
              <a:gd name="adj1" fmla="val 50000"/>
              <a:gd name="adj2" fmla="val 50000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1" name="Google Shape;1691;p208"/>
          <p:cNvSpPr txBox="1"/>
          <p:nvPr/>
        </p:nvSpPr>
        <p:spPr>
          <a:xfrm>
            <a:off x="1667325" y="3521600"/>
            <a:ext cx="1145100" cy="176400"/>
          </a:xfrm>
          <a:prstGeom prst="rect">
            <a:avLst/>
          </a:prstGeom>
          <a:solidFill>
            <a:srgbClr val="D7BB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2" name="Google Shape;1692;p208"/>
          <p:cNvSpPr txBox="1"/>
          <p:nvPr/>
        </p:nvSpPr>
        <p:spPr>
          <a:xfrm>
            <a:off x="3036391" y="3082075"/>
            <a:ext cx="233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accen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h</a:t>
            </a:r>
            <a:endParaRPr>
              <a:solidFill>
                <a:schemeClr val="accen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1693" name="Google Shape;1693;p208"/>
          <p:cNvSpPr txBox="1"/>
          <p:nvPr/>
        </p:nvSpPr>
        <p:spPr>
          <a:xfrm>
            <a:off x="6695416" y="4350775"/>
            <a:ext cx="233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accen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w</a:t>
            </a:r>
            <a:endParaRPr>
              <a:solidFill>
                <a:schemeClr val="accen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1694" name="Google Shape;1694;p208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Дополнительный материал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" name="Google Shape;1699;p209"/>
          <p:cNvSpPr txBox="1"/>
          <p:nvPr/>
        </p:nvSpPr>
        <p:spPr>
          <a:xfrm>
            <a:off x="360000" y="312650"/>
            <a:ext cx="7305000" cy="8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800">
                <a:latin typeface="Montserrat Black"/>
                <a:ea typeface="Montserrat Black"/>
                <a:cs typeface="Montserrat Black"/>
                <a:sym typeface="Montserrat Black"/>
              </a:rPr>
              <a:t>Программируем поведение Label</a:t>
            </a:r>
            <a:endParaRPr sz="2800">
              <a:solidFill>
                <a:srgbClr val="38BD60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1700" name="Google Shape;1700;p209"/>
          <p:cNvSpPr/>
          <p:nvPr/>
        </p:nvSpPr>
        <p:spPr>
          <a:xfrm>
            <a:off x="5973926" y="1930818"/>
            <a:ext cx="789000" cy="233100"/>
          </a:xfrm>
          <a:prstGeom prst="parallelogram">
            <a:avLst>
              <a:gd name="adj" fmla="val 130335"/>
            </a:avLst>
          </a:prstGeom>
          <a:noFill/>
          <a:ln w="19050" cap="flat" cmpd="sng">
            <a:solidFill>
              <a:srgbClr val="FFFFFF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1" name="Google Shape;1701;p209"/>
          <p:cNvSpPr txBox="1"/>
          <p:nvPr/>
        </p:nvSpPr>
        <p:spPr>
          <a:xfrm>
            <a:off x="360000" y="1301900"/>
            <a:ext cx="8424000" cy="4617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 </a:t>
            </a:r>
            <a:r>
              <a:rPr lang="en-GB" sz="18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-GB" sz="18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.label.text_size = (</a:t>
            </a:r>
            <a:r>
              <a:rPr lang="en-GB" sz="18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-GB" sz="18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.label.width, </a:t>
            </a:r>
            <a:r>
              <a:rPr lang="en-GB" sz="18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None</a:t>
            </a:r>
            <a:r>
              <a:rPr lang="en-GB" sz="18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 sz="18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1702" name="Google Shape;1702;p209"/>
          <p:cNvSpPr txBox="1"/>
          <p:nvPr/>
        </p:nvSpPr>
        <p:spPr>
          <a:xfrm>
            <a:off x="360000" y="968325"/>
            <a:ext cx="73050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Команда: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03" name="Google Shape;1703;p209"/>
          <p:cNvSpPr txBox="1"/>
          <p:nvPr/>
        </p:nvSpPr>
        <p:spPr>
          <a:xfrm>
            <a:off x="366775" y="1774713"/>
            <a:ext cx="69837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ограничит ширину </a:t>
            </a: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текстового прямоугольника. 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Текст будет переноситься по словам, </a:t>
            </a:r>
            <a:b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чтобы помещаться по ширине в свой виджет.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04" name="Google Shape;1704;p209"/>
          <p:cNvSpPr txBox="1"/>
          <p:nvPr/>
        </p:nvSpPr>
        <p:spPr>
          <a:xfrm>
            <a:off x="360000" y="3995000"/>
            <a:ext cx="73050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Что делать, если текст не поместился по высоте?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05" name="Google Shape;1705;p209"/>
          <p:cNvSpPr txBox="1"/>
          <p:nvPr/>
        </p:nvSpPr>
        <p:spPr>
          <a:xfrm>
            <a:off x="1594420" y="2844075"/>
            <a:ext cx="1666500" cy="849600"/>
          </a:xfrm>
          <a:prstGeom prst="rect">
            <a:avLst/>
          </a:prstGeom>
          <a:solidFill>
            <a:srgbClr val="D7BBFF"/>
          </a:solidFill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"/>
          </a:p>
        </p:txBody>
      </p:sp>
      <p:sp>
        <p:nvSpPr>
          <p:cNvPr id="1706" name="Google Shape;1706;p209"/>
          <p:cNvSpPr txBox="1"/>
          <p:nvPr/>
        </p:nvSpPr>
        <p:spPr>
          <a:xfrm>
            <a:off x="1642922" y="3073425"/>
            <a:ext cx="3473400" cy="354000"/>
          </a:xfrm>
          <a:prstGeom prst="rect">
            <a:avLst/>
          </a:prstGeom>
          <a:solidFill>
            <a:srgbClr val="FA82CC">
              <a:alpha val="26769"/>
            </a:srgbClr>
          </a:solidFill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Размеры прямоугольника с текстом зави </a:t>
            </a:r>
            <a:endParaRPr sz="11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07" name="Google Shape;1707;p209"/>
          <p:cNvSpPr txBox="1"/>
          <p:nvPr/>
        </p:nvSpPr>
        <p:spPr>
          <a:xfrm>
            <a:off x="5772552" y="2891511"/>
            <a:ext cx="1666500" cy="849600"/>
          </a:xfrm>
          <a:prstGeom prst="rect">
            <a:avLst/>
          </a:prstGeom>
          <a:solidFill>
            <a:srgbClr val="D7BBFF"/>
          </a:solidFill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"/>
          </a:p>
        </p:txBody>
      </p:sp>
      <p:sp>
        <p:nvSpPr>
          <p:cNvPr id="1708" name="Google Shape;1708;p209"/>
          <p:cNvSpPr txBox="1"/>
          <p:nvPr/>
        </p:nvSpPr>
        <p:spPr>
          <a:xfrm>
            <a:off x="5821067" y="2968456"/>
            <a:ext cx="1614000" cy="1031400"/>
          </a:xfrm>
          <a:prstGeom prst="rect">
            <a:avLst/>
          </a:prstGeom>
          <a:solidFill>
            <a:srgbClr val="FA82CC">
              <a:alpha val="26769"/>
            </a:srgbClr>
          </a:solidFill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Размеры прямоугольника с текстом зависят от длины текста и размера шрифта</a:t>
            </a:r>
            <a:endParaRPr sz="11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709" name="Google Shape;1709;p209"/>
          <p:cNvCxnSpPr/>
          <p:nvPr/>
        </p:nvCxnSpPr>
        <p:spPr>
          <a:xfrm>
            <a:off x="5945175" y="2886713"/>
            <a:ext cx="1604400" cy="9300"/>
          </a:xfrm>
          <a:prstGeom prst="straightConnector1">
            <a:avLst/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triangle" w="med" len="med"/>
            <a:tailEnd type="triangle" w="med" len="med"/>
          </a:ln>
        </p:spPr>
      </p:cxnSp>
      <p:sp>
        <p:nvSpPr>
          <p:cNvPr id="1710" name="Google Shape;1710;p209"/>
          <p:cNvSpPr/>
          <p:nvPr/>
        </p:nvSpPr>
        <p:spPr>
          <a:xfrm>
            <a:off x="4944925" y="2856125"/>
            <a:ext cx="278700" cy="10314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1" name="Google Shape;1711;p209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Дополнительный материал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6" name="Google Shape;1716;p210"/>
          <p:cNvSpPr txBox="1"/>
          <p:nvPr/>
        </p:nvSpPr>
        <p:spPr>
          <a:xfrm>
            <a:off x="360000" y="1284400"/>
            <a:ext cx="73050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Виджет умеет «перематывать» своё содержимое. </a:t>
            </a:r>
            <a:endParaRPr sz="1600" i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17" name="Google Shape;1717;p210"/>
          <p:cNvSpPr txBox="1"/>
          <p:nvPr/>
        </p:nvSpPr>
        <p:spPr>
          <a:xfrm>
            <a:off x="360000" y="312650"/>
            <a:ext cx="7305000" cy="8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800">
                <a:latin typeface="Montserrat Black"/>
                <a:ea typeface="Montserrat Black"/>
                <a:cs typeface="Montserrat Black"/>
                <a:sym typeface="Montserrat Black"/>
              </a:rPr>
              <a:t>Виджет ScrollView</a:t>
            </a:r>
            <a:endParaRPr sz="2800">
              <a:solidFill>
                <a:srgbClr val="38BD60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1718" name="Google Shape;1718;p210"/>
          <p:cNvSpPr/>
          <p:nvPr/>
        </p:nvSpPr>
        <p:spPr>
          <a:xfrm>
            <a:off x="5973926" y="1930818"/>
            <a:ext cx="789000" cy="233100"/>
          </a:xfrm>
          <a:prstGeom prst="parallelogram">
            <a:avLst>
              <a:gd name="adj" fmla="val 130335"/>
            </a:avLst>
          </a:prstGeom>
          <a:noFill/>
          <a:ln w="19050" cap="flat" cmpd="sng">
            <a:solidFill>
              <a:srgbClr val="FFFFFF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9" name="Google Shape;1719;p210"/>
          <p:cNvSpPr txBox="1"/>
          <p:nvPr/>
        </p:nvSpPr>
        <p:spPr>
          <a:xfrm>
            <a:off x="360000" y="822700"/>
            <a:ext cx="8424000" cy="4311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 Medium"/>
                <a:ea typeface="Roboto Mono Medium"/>
                <a:cs typeface="Roboto Mono Medium"/>
                <a:sym typeface="Roboto Mono Medium"/>
              </a:rPr>
              <a:t>   </a:t>
            </a:r>
            <a:r>
              <a:rPr lang="en-GB" sz="16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from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kivy.uix.scrollview </a:t>
            </a:r>
            <a:r>
              <a:rPr lang="en-GB" sz="16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import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ScrollView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</p:txBody>
      </p:sp>
      <p:pic>
        <p:nvPicPr>
          <p:cNvPr id="1720" name="Google Shape;1720;p210"/>
          <p:cNvPicPr preferRelativeResize="0"/>
          <p:nvPr/>
        </p:nvPicPr>
        <p:blipFill rotWithShape="1">
          <a:blip r:embed="rId3">
            <a:alphaModFix/>
          </a:blip>
          <a:srcRect t="21365" r="6594"/>
          <a:stretch/>
        </p:blipFill>
        <p:spPr>
          <a:xfrm>
            <a:off x="996000" y="1986613"/>
            <a:ext cx="3506175" cy="2324524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721" name="Google Shape;1721;p210"/>
          <p:cNvSpPr txBox="1"/>
          <p:nvPr/>
        </p:nvSpPr>
        <p:spPr>
          <a:xfrm>
            <a:off x="4746300" y="2019388"/>
            <a:ext cx="3401700" cy="24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Возможности перемотки включаются автоматически, когда содержимое ScrollView </a:t>
            </a:r>
            <a:b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не помещается в него </a:t>
            </a:r>
            <a:b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по ширине либо по высоте (при этом появится возможность горизонтальной либо вертикальной перемотки).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22" name="Google Shape;1722;p210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Дополнительный материал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7" name="Google Shape;1727;p211"/>
          <p:cNvSpPr/>
          <p:nvPr/>
        </p:nvSpPr>
        <p:spPr>
          <a:xfrm>
            <a:off x="340225" y="3917425"/>
            <a:ext cx="8424000" cy="720000"/>
          </a:xfrm>
          <a:prstGeom prst="rect">
            <a:avLst/>
          </a:prstGeom>
          <a:solidFill>
            <a:srgbClr val="F3F3F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8" name="Google Shape;1728;p211"/>
          <p:cNvSpPr/>
          <p:nvPr/>
        </p:nvSpPr>
        <p:spPr>
          <a:xfrm>
            <a:off x="379788" y="2292575"/>
            <a:ext cx="8424000" cy="822000"/>
          </a:xfrm>
          <a:prstGeom prst="rect">
            <a:avLst/>
          </a:prstGeom>
          <a:solidFill>
            <a:srgbClr val="F3F3F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9" name="Google Shape;1729;p211"/>
          <p:cNvSpPr txBox="1"/>
          <p:nvPr/>
        </p:nvSpPr>
        <p:spPr>
          <a:xfrm>
            <a:off x="360000" y="312650"/>
            <a:ext cx="7305000" cy="8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800">
                <a:latin typeface="Montserrat Black"/>
                <a:ea typeface="Montserrat Black"/>
                <a:cs typeface="Montserrat Black"/>
                <a:sym typeface="Montserrat Black"/>
              </a:rPr>
              <a:t>Использование ScrollView</a:t>
            </a:r>
            <a:endParaRPr sz="2800">
              <a:solidFill>
                <a:srgbClr val="38BD60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1730" name="Google Shape;1730;p211"/>
          <p:cNvSpPr/>
          <p:nvPr/>
        </p:nvSpPr>
        <p:spPr>
          <a:xfrm>
            <a:off x="5973926" y="1930818"/>
            <a:ext cx="789000" cy="233100"/>
          </a:xfrm>
          <a:prstGeom prst="parallelogram">
            <a:avLst>
              <a:gd name="adj" fmla="val 130335"/>
            </a:avLst>
          </a:prstGeom>
          <a:noFill/>
          <a:ln w="19050" cap="flat" cmpd="sng">
            <a:solidFill>
              <a:srgbClr val="FFFFFF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1" name="Google Shape;1731;p211"/>
          <p:cNvSpPr txBox="1"/>
          <p:nvPr/>
        </p:nvSpPr>
        <p:spPr>
          <a:xfrm>
            <a:off x="359988" y="833750"/>
            <a:ext cx="8424000" cy="423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AutoNum type="arabicPeriod"/>
            </a:pPr>
            <a:r>
              <a:rPr lang="en-GB" sz="160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Укажем </a:t>
            </a: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при создании Label(size_hint_y=</a:t>
            </a:r>
            <a:r>
              <a:rPr lang="en-GB" sz="1600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None</a:t>
            </a: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).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Если не отключить </a:t>
            </a:r>
            <a:r>
              <a:rPr lang="en-GB" sz="16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size_hint</a:t>
            </a: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, то макет, на котором окажется Label, подгонит высоту надписи. Она будет помещаться в ScrollView и </a:t>
            </a:r>
            <a:r>
              <a:rPr lang="en-GB" sz="160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перемотка </a:t>
            </a: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никогда </a:t>
            </a:r>
            <a:r>
              <a:rPr lang="en-GB" sz="160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не включится</a:t>
            </a: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i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0000FF"/>
                </a:solidFill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-GB" sz="16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.label = Label(text=</a:t>
            </a:r>
            <a:r>
              <a:rPr lang="en-GB" sz="1600">
                <a:solidFill>
                  <a:srgbClr val="A31515"/>
                </a:solidFill>
                <a:latin typeface="Roboto Mono"/>
                <a:ea typeface="Roboto Mono"/>
                <a:cs typeface="Roboto Mono"/>
                <a:sym typeface="Roboto Mono"/>
              </a:rPr>
              <a:t>'My text'</a:t>
            </a:r>
            <a:r>
              <a:rPr lang="en-GB" sz="16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, size_hint_y=</a:t>
            </a:r>
            <a:r>
              <a:rPr lang="en-GB" sz="1600">
                <a:solidFill>
                  <a:srgbClr val="0000FF"/>
                </a:solidFill>
                <a:latin typeface="Roboto Mono"/>
                <a:ea typeface="Roboto Mono"/>
                <a:cs typeface="Roboto Mono"/>
                <a:sym typeface="Roboto Mono"/>
              </a:rPr>
              <a:t>None</a:t>
            </a:r>
            <a:r>
              <a:rPr lang="en-GB" sz="16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,</a:t>
            </a:r>
            <a:br>
              <a:rPr lang="en-GB" sz="16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GB" sz="16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       font_size=</a:t>
            </a:r>
            <a:r>
              <a:rPr lang="en-GB" sz="1600">
                <a:solidFill>
                  <a:srgbClr val="A31515"/>
                </a:solidFill>
                <a:latin typeface="Roboto Mono"/>
                <a:ea typeface="Roboto Mono"/>
                <a:cs typeface="Roboto Mono"/>
                <a:sym typeface="Roboto Mono"/>
              </a:rPr>
              <a:t>'24sp'</a:t>
            </a:r>
            <a:r>
              <a:rPr lang="en-GB" sz="16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, halign=</a:t>
            </a:r>
            <a:r>
              <a:rPr lang="en-GB" sz="1600">
                <a:solidFill>
                  <a:srgbClr val="A31515"/>
                </a:solidFill>
                <a:latin typeface="Roboto Mono"/>
                <a:ea typeface="Roboto Mono"/>
                <a:cs typeface="Roboto Mono"/>
                <a:sym typeface="Roboto Mono"/>
              </a:rPr>
              <a:t>'left'</a:t>
            </a:r>
            <a:r>
              <a:rPr lang="en-GB" sz="16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, valign=</a:t>
            </a:r>
            <a:r>
              <a:rPr lang="en-GB" sz="1600">
                <a:solidFill>
                  <a:srgbClr val="A31515"/>
                </a:solidFill>
                <a:latin typeface="Roboto Mono"/>
                <a:ea typeface="Roboto Mono"/>
                <a:cs typeface="Roboto Mono"/>
                <a:sym typeface="Roboto Mono"/>
              </a:rPr>
              <a:t>'top'</a:t>
            </a:r>
            <a:r>
              <a:rPr lang="en-GB" sz="16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 sz="1600">
              <a:solidFill>
                <a:schemeClr val="dk1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i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AutoNum type="arabicPeriod"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Добавим виджет </a:t>
            </a:r>
            <a:r>
              <a:rPr lang="en-GB" sz="16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ScrollView, </a:t>
            </a:r>
            <a:br>
              <a:rPr lang="en-GB" sz="16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сделаем </a:t>
            </a:r>
            <a:r>
              <a:rPr lang="en-GB" sz="16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Label </a:t>
            </a:r>
            <a:r>
              <a:rPr lang="en-GB" sz="160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потомком </a:t>
            </a: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этого ScrollView.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0000FF"/>
                </a:solidFill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-GB" sz="16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.scroll = ScrollView(size_hint=(</a:t>
            </a:r>
            <a:r>
              <a:rPr lang="en-GB" sz="1600">
                <a:solidFill>
                  <a:srgbClr val="098658"/>
                </a:solidFill>
                <a:latin typeface="Roboto Mono"/>
                <a:ea typeface="Roboto Mono"/>
                <a:cs typeface="Roboto Mono"/>
                <a:sym typeface="Roboto Mono"/>
              </a:rPr>
              <a:t>1</a:t>
            </a:r>
            <a:r>
              <a:rPr lang="en-GB" sz="16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, </a:t>
            </a:r>
            <a:r>
              <a:rPr lang="en-GB" sz="1600">
                <a:solidFill>
                  <a:srgbClr val="098658"/>
                </a:solidFill>
                <a:latin typeface="Roboto Mono"/>
                <a:ea typeface="Roboto Mono"/>
                <a:cs typeface="Roboto Mono"/>
                <a:sym typeface="Roboto Mono"/>
              </a:rPr>
              <a:t>1</a:t>
            </a:r>
            <a:r>
              <a:rPr lang="en-GB" sz="16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))</a:t>
            </a:r>
            <a:endParaRPr sz="1600">
              <a:solidFill>
                <a:schemeClr val="dk1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0000FF"/>
                </a:solidFill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-GB" sz="16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.scroll.add_widget(</a:t>
            </a:r>
            <a:r>
              <a:rPr lang="en-GB" sz="1600">
                <a:solidFill>
                  <a:srgbClr val="0000FF"/>
                </a:solidFill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-GB" sz="16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.label)</a:t>
            </a:r>
            <a:endParaRPr sz="1600">
              <a:solidFill>
                <a:schemeClr val="dk1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32" name="Google Shape;1732;p211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Дополнительный материал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7" name="Google Shape;1737;p212"/>
          <p:cNvSpPr txBox="1"/>
          <p:nvPr/>
        </p:nvSpPr>
        <p:spPr>
          <a:xfrm>
            <a:off x="360000" y="863250"/>
            <a:ext cx="74604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Высота Label должна совпадать с высотой текста.</a:t>
            </a:r>
            <a:endParaRPr sz="16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38" name="Google Shape;1738;p212"/>
          <p:cNvSpPr txBox="1"/>
          <p:nvPr/>
        </p:nvSpPr>
        <p:spPr>
          <a:xfrm>
            <a:off x="360000" y="312650"/>
            <a:ext cx="7305000" cy="67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800">
                <a:latin typeface="Montserrat Black"/>
                <a:ea typeface="Montserrat Black"/>
                <a:cs typeface="Montserrat Black"/>
                <a:sym typeface="Montserrat Black"/>
              </a:rPr>
              <a:t>Установка высоты надписи</a:t>
            </a:r>
            <a:endParaRPr sz="2800">
              <a:solidFill>
                <a:srgbClr val="38BD60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1739" name="Google Shape;1739;p212"/>
          <p:cNvSpPr txBox="1"/>
          <p:nvPr/>
        </p:nvSpPr>
        <p:spPr>
          <a:xfrm>
            <a:off x="1947375" y="1370925"/>
            <a:ext cx="1972200" cy="3232500"/>
          </a:xfrm>
          <a:prstGeom prst="rect">
            <a:avLst/>
          </a:prstGeom>
          <a:solidFill>
            <a:srgbClr val="D7BBFF"/>
          </a:solidFill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"/>
          </a:p>
        </p:txBody>
      </p:sp>
      <p:sp>
        <p:nvSpPr>
          <p:cNvPr id="1740" name="Google Shape;1740;p212"/>
          <p:cNvSpPr txBox="1"/>
          <p:nvPr/>
        </p:nvSpPr>
        <p:spPr>
          <a:xfrm>
            <a:off x="1978425" y="1370925"/>
            <a:ext cx="1910100" cy="3232500"/>
          </a:xfrm>
          <a:prstGeom prst="rect">
            <a:avLst/>
          </a:prstGeom>
          <a:solidFill>
            <a:srgbClr val="FA82CC">
              <a:alpha val="26769"/>
            </a:srgbClr>
          </a:solidFill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Размеры прямоугольника с текстом зависят от длины текста и размера шрифта</a:t>
            </a:r>
            <a:endParaRPr sz="220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741" name="Google Shape;1741;p212"/>
          <p:cNvCxnSpPr/>
          <p:nvPr/>
        </p:nvCxnSpPr>
        <p:spPr>
          <a:xfrm rot="10800000">
            <a:off x="1363825" y="1371050"/>
            <a:ext cx="7800" cy="3225000"/>
          </a:xfrm>
          <a:prstGeom prst="straightConnector1">
            <a:avLst/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triangle" w="med" len="med"/>
            <a:tailEnd type="triangle" w="med" len="med"/>
          </a:ln>
        </p:spPr>
      </p:cxnSp>
      <p:sp>
        <p:nvSpPr>
          <p:cNvPr id="1742" name="Google Shape;1742;p212"/>
          <p:cNvSpPr/>
          <p:nvPr/>
        </p:nvSpPr>
        <p:spPr>
          <a:xfrm>
            <a:off x="1862250" y="2201300"/>
            <a:ext cx="2142300" cy="1381800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3" name="Google Shape;1743;p212"/>
          <p:cNvSpPr txBox="1"/>
          <p:nvPr/>
        </p:nvSpPr>
        <p:spPr>
          <a:xfrm>
            <a:off x="4190375" y="1956875"/>
            <a:ext cx="3589800" cy="166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00" b="1">
                <a:latin typeface="Montserrat"/>
                <a:ea typeface="Montserrat"/>
                <a:cs typeface="Montserrat"/>
                <a:sym typeface="Montserrat"/>
              </a:rPr>
              <a:t>ScrollView</a:t>
            </a:r>
            <a:r>
              <a:rPr lang="en-GB" sz="16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GB" sz="1600">
                <a:latin typeface="Montserrat"/>
                <a:ea typeface="Montserrat"/>
                <a:cs typeface="Montserrat"/>
                <a:sym typeface="Montserrat"/>
              </a:rPr>
              <a:t>использует высоту виджета (label). </a:t>
            </a:r>
            <a:br>
              <a:rPr lang="en-GB" sz="1600">
                <a:latin typeface="Montserrat"/>
                <a:ea typeface="Montserrat"/>
                <a:cs typeface="Montserrat"/>
                <a:sym typeface="Montserrat"/>
              </a:rPr>
            </a:br>
            <a:br>
              <a:rPr lang="en-GB" sz="1600"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GB" sz="1600">
                <a:latin typeface="Montserrat"/>
                <a:ea typeface="Montserrat"/>
                <a:cs typeface="Montserrat"/>
                <a:sym typeface="Montserrat"/>
              </a:rPr>
              <a:t>Если размер текста и label не совпадают, ScrollView не покажет текст на нужном месте.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744" name="Google Shape;1744;p212"/>
          <p:cNvCxnSpPr/>
          <p:nvPr/>
        </p:nvCxnSpPr>
        <p:spPr>
          <a:xfrm rot="10800000">
            <a:off x="1668625" y="1371050"/>
            <a:ext cx="7800" cy="322500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triangle" w="med" len="med"/>
            <a:tailEnd type="triangle" w="med" len="med"/>
          </a:ln>
        </p:spPr>
      </p:cxnSp>
      <p:sp>
        <p:nvSpPr>
          <p:cNvPr id="1745" name="Google Shape;1745;p212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Дополнительный материал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0" name="Google Shape;1750;p213"/>
          <p:cNvSpPr txBox="1"/>
          <p:nvPr/>
        </p:nvSpPr>
        <p:spPr>
          <a:xfrm>
            <a:off x="360000" y="312650"/>
            <a:ext cx="7305000" cy="60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80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Свойство texture_size</a:t>
            </a:r>
            <a:endParaRPr sz="2800">
              <a:solidFill>
                <a:schemeClr val="dk1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1751" name="Google Shape;1751;p213"/>
          <p:cNvSpPr txBox="1"/>
          <p:nvPr/>
        </p:nvSpPr>
        <p:spPr>
          <a:xfrm>
            <a:off x="366775" y="2668125"/>
            <a:ext cx="7460400" cy="1169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После того как текст нарисован в своём прямоугольнике выбранным шрифтом, он становится картинкой (texture). </a:t>
            </a:r>
            <a:b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Можно узнать размеры этой картинки: 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1752" name="Google Shape;1752;p213"/>
          <p:cNvSpPr txBox="1"/>
          <p:nvPr/>
        </p:nvSpPr>
        <p:spPr>
          <a:xfrm>
            <a:off x="2342894" y="914450"/>
            <a:ext cx="1295400" cy="841200"/>
          </a:xfrm>
          <a:prstGeom prst="rect">
            <a:avLst/>
          </a:prstGeom>
          <a:solidFill>
            <a:srgbClr val="D7BBFF"/>
          </a:solidFill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3" name="Google Shape;1753;p213"/>
          <p:cNvSpPr txBox="1"/>
          <p:nvPr/>
        </p:nvSpPr>
        <p:spPr>
          <a:xfrm>
            <a:off x="3152351" y="1194926"/>
            <a:ext cx="1197600" cy="800400"/>
          </a:xfrm>
          <a:prstGeom prst="rect">
            <a:avLst/>
          </a:prstGeom>
          <a:solidFill>
            <a:srgbClr val="FA82CC">
              <a:alpha val="26769"/>
            </a:srgbClr>
          </a:solidFill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Размеры прямоугольника с текстом зависят от длины текста и размера шрифта</a:t>
            </a:r>
            <a:endParaRPr sz="8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54" name="Google Shape;1754;p213"/>
          <p:cNvSpPr/>
          <p:nvPr/>
        </p:nvSpPr>
        <p:spPr>
          <a:xfrm rot="-5400000">
            <a:off x="3634450" y="1519000"/>
            <a:ext cx="233400" cy="1246800"/>
          </a:xfrm>
          <a:prstGeom prst="leftBrace">
            <a:avLst>
              <a:gd name="adj1" fmla="val 50000"/>
              <a:gd name="adj2" fmla="val 50000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5" name="Google Shape;1755;p213"/>
          <p:cNvSpPr/>
          <p:nvPr/>
        </p:nvSpPr>
        <p:spPr>
          <a:xfrm rot="10800000">
            <a:off x="4455325" y="1194925"/>
            <a:ext cx="233400" cy="790800"/>
          </a:xfrm>
          <a:prstGeom prst="leftBrace">
            <a:avLst>
              <a:gd name="adj1" fmla="val 50000"/>
              <a:gd name="adj2" fmla="val 50000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6" name="Google Shape;1756;p213"/>
          <p:cNvSpPr txBox="1"/>
          <p:nvPr/>
        </p:nvSpPr>
        <p:spPr>
          <a:xfrm>
            <a:off x="4794100" y="1364275"/>
            <a:ext cx="2007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texture_size[1]</a:t>
            </a:r>
            <a:endParaRPr sz="1800" b="1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57" name="Google Shape;1757;p213"/>
          <p:cNvSpPr txBox="1"/>
          <p:nvPr/>
        </p:nvSpPr>
        <p:spPr>
          <a:xfrm>
            <a:off x="2736700" y="2202475"/>
            <a:ext cx="2007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texture_size[0]</a:t>
            </a:r>
            <a:endParaRPr sz="1800" b="1">
              <a:solidFill>
                <a:schemeClr val="accen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58" name="Google Shape;1758;p213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Дополнительный материал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9" name="Google Shape;1759;p213"/>
          <p:cNvSpPr txBox="1"/>
          <p:nvPr/>
        </p:nvSpPr>
        <p:spPr>
          <a:xfrm>
            <a:off x="1723375" y="3754375"/>
            <a:ext cx="5697300" cy="6771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w = label.texture_size[0]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h = label.texture_size[1]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4" name="Google Shape;1764;p214"/>
          <p:cNvSpPr txBox="1"/>
          <p:nvPr/>
        </p:nvSpPr>
        <p:spPr>
          <a:xfrm>
            <a:off x="360000" y="312650"/>
            <a:ext cx="7305000" cy="8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800">
                <a:latin typeface="Montserrat Black"/>
                <a:ea typeface="Montserrat Black"/>
                <a:cs typeface="Montserrat Black"/>
                <a:sym typeface="Montserrat Black"/>
              </a:rPr>
              <a:t>Программируем поведение Label</a:t>
            </a:r>
            <a:endParaRPr sz="2800">
              <a:solidFill>
                <a:srgbClr val="38BD60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1765" name="Google Shape;1765;p214"/>
          <p:cNvSpPr/>
          <p:nvPr/>
        </p:nvSpPr>
        <p:spPr>
          <a:xfrm>
            <a:off x="5973926" y="1930818"/>
            <a:ext cx="789000" cy="233100"/>
          </a:xfrm>
          <a:prstGeom prst="parallelogram">
            <a:avLst>
              <a:gd name="adj" fmla="val 130335"/>
            </a:avLst>
          </a:prstGeom>
          <a:noFill/>
          <a:ln w="19050" cap="flat" cmpd="sng">
            <a:solidFill>
              <a:srgbClr val="FFFFFF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6" name="Google Shape;1766;p214"/>
          <p:cNvSpPr txBox="1"/>
          <p:nvPr/>
        </p:nvSpPr>
        <p:spPr>
          <a:xfrm>
            <a:off x="360000" y="1262100"/>
            <a:ext cx="8424000" cy="4311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 </a:t>
            </a:r>
            <a:r>
              <a:rPr lang="en-GB" sz="16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.label.height = </a:t>
            </a:r>
            <a:r>
              <a:rPr lang="en-GB" sz="16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.label.texture_size[1]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1767" name="Google Shape;1767;p214"/>
          <p:cNvSpPr txBox="1"/>
          <p:nvPr/>
        </p:nvSpPr>
        <p:spPr>
          <a:xfrm>
            <a:off x="360000" y="900550"/>
            <a:ext cx="73050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Команда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68" name="Google Shape;1768;p214"/>
          <p:cNvSpPr txBox="1"/>
          <p:nvPr/>
        </p:nvSpPr>
        <p:spPr>
          <a:xfrm>
            <a:off x="360000" y="3556450"/>
            <a:ext cx="70563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заставит </a:t>
            </a: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текст отрисоваться вне очереди. </a:t>
            </a:r>
            <a:b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После выполнения этой команды значение </a:t>
            </a:r>
            <a:r>
              <a:rPr lang="en-GB" sz="1600">
                <a:solidFill>
                  <a:schemeClr val="dk1"/>
                </a:solidFill>
                <a:highlight>
                  <a:srgbClr val="FFFFFF"/>
                </a:highlight>
                <a:latin typeface="Roboto Mono Medium"/>
                <a:ea typeface="Roboto Mono Medium"/>
                <a:cs typeface="Roboto Mono Medium"/>
                <a:sym typeface="Roboto Mono Medium"/>
              </a:rPr>
              <a:t>texture_size </a:t>
            </a: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будет корректным.</a:t>
            </a:r>
            <a:endParaRPr sz="1600" i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69" name="Google Shape;1769;p214"/>
          <p:cNvSpPr txBox="1"/>
          <p:nvPr/>
        </p:nvSpPr>
        <p:spPr>
          <a:xfrm>
            <a:off x="366775" y="1771400"/>
            <a:ext cx="7145700" cy="14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установит высоту </a:t>
            </a: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виджета label равной высоте нарисованного текстового блока.</a:t>
            </a:r>
            <a:b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Но сначала текст нужно отрисовать.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Команда</a:t>
            </a:r>
            <a:endParaRPr sz="1600" i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70" name="Google Shape;1770;p214"/>
          <p:cNvSpPr txBox="1"/>
          <p:nvPr/>
        </p:nvSpPr>
        <p:spPr>
          <a:xfrm>
            <a:off x="360000" y="3125350"/>
            <a:ext cx="8424000" cy="4311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 </a:t>
            </a:r>
            <a:r>
              <a:rPr lang="en-GB" sz="16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.label.texture_update()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1771" name="Google Shape;1771;p214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Дополнительный материал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6" name="Google Shape;1776;p215"/>
          <p:cNvSpPr txBox="1"/>
          <p:nvPr/>
        </p:nvSpPr>
        <p:spPr>
          <a:xfrm>
            <a:off x="360000" y="379950"/>
            <a:ext cx="7305000" cy="5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800">
                <a:latin typeface="Montserrat Black"/>
                <a:ea typeface="Montserrat Black"/>
                <a:cs typeface="Montserrat Black"/>
                <a:sym typeface="Montserrat Black"/>
              </a:rPr>
              <a:t>Сборка программы</a:t>
            </a:r>
            <a:endParaRPr sz="2800">
              <a:solidFill>
                <a:srgbClr val="38BD60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1777" name="Google Shape;1777;p215"/>
          <p:cNvSpPr/>
          <p:nvPr/>
        </p:nvSpPr>
        <p:spPr>
          <a:xfrm>
            <a:off x="5973926" y="1930818"/>
            <a:ext cx="789000" cy="233100"/>
          </a:xfrm>
          <a:prstGeom prst="parallelogram">
            <a:avLst>
              <a:gd name="adj" fmla="val 130335"/>
            </a:avLst>
          </a:prstGeom>
          <a:noFill/>
          <a:ln w="19050" cap="flat" cmpd="sng">
            <a:solidFill>
              <a:srgbClr val="FFFFFF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8" name="Google Shape;1778;p215"/>
          <p:cNvSpPr txBox="1"/>
          <p:nvPr/>
        </p:nvSpPr>
        <p:spPr>
          <a:xfrm>
            <a:off x="360000" y="830150"/>
            <a:ext cx="73050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AutoNum type="arabicPeriod"/>
            </a:pPr>
            <a:r>
              <a:rPr lang="en-GB" sz="16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Создаём виджеты в методе __init__().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79" name="Google Shape;1779;p215"/>
          <p:cNvSpPr txBox="1"/>
          <p:nvPr/>
        </p:nvSpPr>
        <p:spPr>
          <a:xfrm>
            <a:off x="360000" y="2958250"/>
            <a:ext cx="73050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AutoNum type="arabicPeriod" startAt="2"/>
            </a:pPr>
            <a:r>
              <a:rPr lang="en-GB" sz="16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Пишем в методе resize().</a:t>
            </a:r>
            <a:endParaRPr sz="1600" b="1">
              <a:solidFill>
                <a:schemeClr val="dk1"/>
              </a:solidFill>
              <a:highlight>
                <a:srgbClr val="FFFFFF"/>
              </a:highlight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80" name="Google Shape;1780;p215"/>
          <p:cNvSpPr txBox="1"/>
          <p:nvPr/>
        </p:nvSpPr>
        <p:spPr>
          <a:xfrm>
            <a:off x="360000" y="1190350"/>
            <a:ext cx="6828900" cy="17679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.label = Label(text=</a:t>
            </a:r>
            <a:r>
              <a:rPr lang="en-GB" sz="1600">
                <a:solidFill>
                  <a:srgbClr val="A31515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'My text'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, size_hint_y=</a:t>
            </a:r>
            <a:r>
              <a:rPr lang="en-GB" sz="16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None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,</a:t>
            </a:r>
            <a:b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       font_size=</a:t>
            </a:r>
            <a:r>
              <a:rPr lang="en-GB" sz="1600">
                <a:solidFill>
                  <a:srgbClr val="A31515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'24sp'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, halign=</a:t>
            </a:r>
            <a:r>
              <a:rPr lang="en-GB" sz="1600">
                <a:solidFill>
                  <a:srgbClr val="A31515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'left'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, valign=</a:t>
            </a:r>
            <a:r>
              <a:rPr lang="en-GB" sz="1600">
                <a:solidFill>
                  <a:srgbClr val="A31515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'top'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.scroll = ScrollView(size_hint=(</a:t>
            </a:r>
            <a:r>
              <a:rPr lang="en-GB" sz="1600">
                <a:solidFill>
                  <a:srgbClr val="09865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1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, </a:t>
            </a:r>
            <a:r>
              <a:rPr lang="en-GB" sz="1600">
                <a:solidFill>
                  <a:srgbClr val="09865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1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))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.scroll.add_widget(</a:t>
            </a:r>
            <a:r>
              <a:rPr lang="en-GB" sz="16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.label)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.label.bind(size=</a:t>
            </a:r>
            <a:r>
              <a:rPr lang="en-GB" sz="16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.resize)</a:t>
            </a:r>
            <a:endParaRPr sz="1600"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1781" name="Google Shape;1781;p215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Дополнительный материал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2" name="Google Shape;1782;p215"/>
          <p:cNvSpPr txBox="1"/>
          <p:nvPr/>
        </p:nvSpPr>
        <p:spPr>
          <a:xfrm>
            <a:off x="360000" y="3389350"/>
            <a:ext cx="6828900" cy="10995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.label.text_size = (</a:t>
            </a:r>
            <a:r>
              <a:rPr lang="en-GB" sz="16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.label.width, </a:t>
            </a:r>
            <a:r>
              <a:rPr lang="en-GB" sz="16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None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.label.texture_update()</a:t>
            </a:r>
            <a:endParaRPr sz="1600">
              <a:solidFill>
                <a:schemeClr val="dk1"/>
              </a:solidFill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.label.height = </a:t>
            </a:r>
            <a:r>
              <a:rPr lang="en-GB" sz="1600">
                <a:solidFill>
                  <a:srgbClr val="3C78D8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self</a:t>
            </a:r>
            <a:r>
              <a:rPr lang="en-GB" sz="1600">
                <a:solidFill>
                  <a:schemeClr val="dk1"/>
                </a:solidFill>
                <a:highlight>
                  <a:srgbClr val="EFEFEF"/>
                </a:highlight>
                <a:latin typeface="Roboto Mono"/>
                <a:ea typeface="Roboto Mono"/>
                <a:cs typeface="Roboto Mono"/>
                <a:sym typeface="Roboto Mono"/>
              </a:rPr>
              <a:t>.label.texture_size[1]</a:t>
            </a:r>
            <a:endParaRPr sz="1600">
              <a:highlight>
                <a:srgbClr val="EFEFEF"/>
              </a:highlight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1783" name="Google Shape;1783;p215"/>
          <p:cNvSpPr/>
          <p:nvPr/>
        </p:nvSpPr>
        <p:spPr>
          <a:xfrm>
            <a:off x="5695175" y="1930825"/>
            <a:ext cx="3089100" cy="1471800"/>
          </a:xfrm>
          <a:prstGeom prst="wedgeRectCallout">
            <a:avLst>
              <a:gd name="adj1" fmla="val -87626"/>
              <a:gd name="adj2" fmla="val 11574"/>
            </a:avLst>
          </a:prstGeom>
          <a:solidFill>
            <a:schemeClr val="accent5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Размер виджетов может меняться неоднократно </a:t>
            </a:r>
            <a:br>
              <a:rPr lang="en-GB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r>
              <a:rPr lang="en-GB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во время сборки макетов, поэтому установка text_size должна повторяться по событию «изменился размер»</a:t>
            </a:r>
            <a:endParaRPr>
              <a:solidFill>
                <a:schemeClr val="dk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10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Разработка мобильных приложений</a:t>
            </a:r>
            <a:endParaRPr/>
          </a:p>
        </p:txBody>
      </p:sp>
      <p:sp>
        <p:nvSpPr>
          <p:cNvPr id="523" name="Google Shape;523;p101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>
                <a:solidFill>
                  <a:schemeClr val="dk1"/>
                </a:solidFill>
              </a:rPr>
              <a:t>Как вы думаете, сильно ли отличается разработка десктопных приложений от разработки мобильных приложений? </a:t>
            </a:r>
            <a:endParaRPr sz="21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chemeClr val="dk1"/>
              </a:solidFill>
            </a:endParaRPr>
          </a:p>
        </p:txBody>
      </p:sp>
      <p:sp>
        <p:nvSpPr>
          <p:cNvPr id="524" name="Google Shape;524;p101"/>
          <p:cNvSpPr txBox="1">
            <a:spLocks noGrp="1"/>
          </p:cNvSpPr>
          <p:nvPr>
            <p:ph type="subTitle" idx="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Новая тема: Библиотека Kivy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3" name="Google Shape;1523;p194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«Мозговой 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штурм»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24" name="Google Shape;1524;p194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«Мозговой 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штурм»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25" name="Google Shape;1525;p194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«Мозговой 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штурм»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26" name="Google Shape;1526;p194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«Мозговой 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штурм»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27" name="Google Shape;1527;p194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8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Мозговой штурм</a:t>
            </a:r>
            <a:endParaRPr sz="1800"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800"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28" name="Google Shape;1528;p194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8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Мозговой штурм</a:t>
            </a:r>
            <a:endParaRPr sz="1800"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29" name="Google Shape;1529;p194"/>
          <p:cNvSpPr txBox="1"/>
          <p:nvPr/>
        </p:nvSpPr>
        <p:spPr>
          <a:xfrm rot="-5400000">
            <a:off x="6490250" y="2629625"/>
            <a:ext cx="3275100" cy="6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8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Тренинг </a:t>
            </a:r>
            <a:endParaRPr sz="1800"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8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мастерства</a:t>
            </a:r>
            <a:endParaRPr sz="1800"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30" name="Google Shape;1530;p194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«Мозговой 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штурм»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31" name="Google Shape;1531;p194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«Мозговой 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штурм»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32" name="Google Shape;1532;p194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«Мозговой 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штурм»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33" name="Google Shape;1533;p194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«Мозговой 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штурм»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34" name="Google Shape;1534;p194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8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Мозговой штурм</a:t>
            </a:r>
            <a:endParaRPr sz="1800"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800"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35" name="Google Shape;1535;p194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8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Мозговой штурм</a:t>
            </a:r>
            <a:endParaRPr sz="1800"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36" name="Google Shape;1536;p194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«Мозговой 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штурм»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37" name="Google Shape;1537;p194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«Мозговой 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штурм»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38" name="Google Shape;1538;p194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«Мозговой 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штурм»</a:t>
            </a:r>
            <a:endParaRPr sz="1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39" name="Google Shape;1539;p194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8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Мозговой штурм</a:t>
            </a:r>
            <a:endParaRPr sz="1800"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800"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40" name="Google Shape;1540;p194"/>
          <p:cNvSpPr txBox="1"/>
          <p:nvPr/>
        </p:nvSpPr>
        <p:spPr>
          <a:xfrm rot="-5400000">
            <a:off x="6526500" y="2655725"/>
            <a:ext cx="3237600" cy="6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8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Мозговой штурм</a:t>
            </a:r>
            <a:endParaRPr sz="1800"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41" name="Google Shape;1541;p194"/>
          <p:cNvSpPr txBox="1"/>
          <p:nvPr/>
        </p:nvSpPr>
        <p:spPr>
          <a:xfrm rot="-5400000">
            <a:off x="6566450" y="2629625"/>
            <a:ext cx="3275100" cy="6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8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Работа на платформе</a:t>
            </a:r>
            <a:endParaRPr sz="1800"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42" name="Google Shape;1542;p194"/>
          <p:cNvSpPr txBox="1"/>
          <p:nvPr/>
        </p:nvSpPr>
        <p:spPr>
          <a:xfrm>
            <a:off x="322650" y="944625"/>
            <a:ext cx="4663800" cy="359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Программисты ставят на стол резинового утёнка и подробно рассказывают ему о том, как работает каждая строчка кода по порядку.</a:t>
            </a:r>
            <a:endParaRPr sz="17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r>
              <a:rPr lang="en-GB" sz="17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В </a:t>
            </a:r>
            <a:r>
              <a:rPr lang="en-GB" sz="17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процессе объяснения</a:t>
            </a:r>
            <a:r>
              <a:rPr lang="en-GB" sz="17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можно заметить нестыковки, которые до этого заметны не были.</a:t>
            </a:r>
            <a:endParaRPr sz="17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43" name="Google Shape;1543;p194"/>
          <p:cNvSpPr txBox="1"/>
          <p:nvPr/>
        </p:nvSpPr>
        <p:spPr>
          <a:xfrm>
            <a:off x="322650" y="340050"/>
            <a:ext cx="8498700" cy="46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>
                <a:latin typeface="Montserrat ExtraBold"/>
                <a:ea typeface="Montserrat ExtraBold"/>
                <a:cs typeface="Montserrat ExtraBold"/>
                <a:sym typeface="Montserrat ExtraBold"/>
              </a:rPr>
              <a:t>Метод утёнка</a:t>
            </a:r>
            <a:endParaRPr sz="28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1544" name="Google Shape;1544;p194"/>
          <p:cNvSpPr txBox="1">
            <a:spLocks noGrp="1"/>
          </p:cNvSpPr>
          <p:nvPr>
            <p:ph type="subTitle" idx="1"/>
          </p:nvPr>
        </p:nvSpPr>
        <p:spPr>
          <a:xfrm>
            <a:off x="366775" y="4680000"/>
            <a:ext cx="7145700" cy="27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Работа на платформе</a:t>
            </a:r>
            <a:endParaRPr/>
          </a:p>
        </p:txBody>
      </p:sp>
      <p:pic>
        <p:nvPicPr>
          <p:cNvPr id="1545" name="Google Shape;1545;p194"/>
          <p:cNvPicPr preferRelativeResize="0"/>
          <p:nvPr/>
        </p:nvPicPr>
        <p:blipFill rotWithShape="1">
          <a:blip r:embed="rId3">
            <a:alphaModFix/>
          </a:blip>
          <a:srcRect l="18651" r="18380"/>
          <a:stretch/>
        </p:blipFill>
        <p:spPr>
          <a:xfrm>
            <a:off x="5076450" y="736384"/>
            <a:ext cx="3501425" cy="3128026"/>
          </a:xfrm>
          <a:prstGeom prst="rect">
            <a:avLst/>
          </a:prstGeom>
          <a:noFill/>
          <a:ln>
            <a:noFill/>
          </a:ln>
        </p:spPr>
      </p:pic>
      <p:sp>
        <p:nvSpPr>
          <p:cNvPr id="1546" name="Google Shape;1546;p194"/>
          <p:cNvSpPr txBox="1"/>
          <p:nvPr/>
        </p:nvSpPr>
        <p:spPr>
          <a:xfrm>
            <a:off x="4986450" y="3779950"/>
            <a:ext cx="4572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">
                <a:solidFill>
                  <a:srgbClr val="CCCCCC"/>
                </a:solidFill>
              </a:rPr>
              <a:t>https://commons.wikimedia.org/wiki/File:Rubber_duck_at_work.jpg</a:t>
            </a:r>
            <a:endParaRPr sz="700">
              <a:solidFill>
                <a:srgbClr val="CCCCCC"/>
              </a:solidFill>
            </a:endParaRP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1" name="Google Shape;1621;p202"/>
          <p:cNvSpPr txBox="1"/>
          <p:nvPr/>
        </p:nvSpPr>
        <p:spPr>
          <a:xfrm>
            <a:off x="360000" y="360000"/>
            <a:ext cx="7998300" cy="63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800">
                <a:latin typeface="Montserrat Black"/>
                <a:ea typeface="Montserrat Black"/>
                <a:cs typeface="Montserrat Black"/>
                <a:sym typeface="Montserrat Black"/>
              </a:rPr>
              <a:t>В следующий раз...</a:t>
            </a:r>
            <a:endParaRPr sz="2800">
              <a:highlight>
                <a:srgbClr val="FFFFFF"/>
              </a:highlight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1622" name="Google Shape;1622;p202"/>
          <p:cNvSpPr txBox="1"/>
          <p:nvPr/>
        </p:nvSpPr>
        <p:spPr>
          <a:xfrm>
            <a:off x="368800" y="1191600"/>
            <a:ext cx="8106300" cy="221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457200" lvl="0" indent="-361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Font typeface="Montserrat"/>
              <a:buChar char="➜"/>
            </a:pPr>
            <a:r>
              <a:rPr lang="en-GB" sz="2100">
                <a:latin typeface="Montserrat"/>
                <a:ea typeface="Montserrat"/>
                <a:cs typeface="Montserrat"/>
                <a:sym typeface="Montserrat"/>
              </a:rPr>
              <a:t>начнём работать над собственным мобильным приложением;</a:t>
            </a:r>
            <a:endParaRPr sz="2100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61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Font typeface="Montserrat"/>
              <a:buChar char="➜"/>
            </a:pPr>
            <a:r>
              <a:rPr lang="en-GB" sz="2100">
                <a:latin typeface="Montserrat"/>
                <a:ea typeface="Montserrat"/>
                <a:cs typeface="Montserrat"/>
                <a:sym typeface="Montserrat"/>
              </a:rPr>
              <a:t>изучим ещё больше возможностей библиотеки Kivy;</a:t>
            </a:r>
            <a:endParaRPr sz="2100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61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Font typeface="Montserrat"/>
              <a:buChar char="➜"/>
            </a:pPr>
            <a:r>
              <a:rPr lang="en-GB" sz="2100">
                <a:latin typeface="Montserrat"/>
                <a:ea typeface="Montserrat"/>
                <a:cs typeface="Montserrat"/>
                <a:sym typeface="Montserrat"/>
              </a:rPr>
              <a:t>узнаем об инструменте планирования, которые используют все успешные стартаперы.</a:t>
            </a:r>
            <a:endParaRPr sz="21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23" name="Google Shape;1623;p202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Завершение урока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Algoritmika (May 2021) 02">
  <a:themeElements>
    <a:clrScheme name="Simple Light">
      <a:dk1>
        <a:srgbClr val="000000"/>
      </a:dk1>
      <a:lt1>
        <a:srgbClr val="FFFFFE"/>
      </a:lt1>
      <a:dk2>
        <a:srgbClr val="5E5EFF"/>
      </a:dk2>
      <a:lt2>
        <a:srgbClr val="8EE85D"/>
      </a:lt2>
      <a:accent1>
        <a:srgbClr val="833AE0"/>
      </a:accent1>
      <a:accent2>
        <a:srgbClr val="FF7842"/>
      </a:accent2>
      <a:accent3>
        <a:srgbClr val="88DBF2"/>
      </a:accent3>
      <a:accent4>
        <a:srgbClr val="38BD60"/>
      </a:accent4>
      <a:accent5>
        <a:srgbClr val="FA82CC"/>
      </a:accent5>
      <a:accent6>
        <a:srgbClr val="FFDC40"/>
      </a:accent6>
      <a:hlink>
        <a:srgbClr val="833AE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1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1" id="{0E57BAFD-866C-4007-8EFF-B9360DD40560}" vid="{8C0F6BA4-CF30-4BDC-8C19-216A2EDE73AF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3986</Words>
  <Application>Microsoft Office PowerPoint</Application>
  <PresentationFormat>Экран (16:9)</PresentationFormat>
  <Paragraphs>645</Paragraphs>
  <Slides>91</Slides>
  <Notes>91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91</vt:i4>
      </vt:variant>
    </vt:vector>
  </HeadingPairs>
  <TitlesOfParts>
    <vt:vector size="103" baseType="lpstr">
      <vt:lpstr>Arial</vt:lpstr>
      <vt:lpstr>Montserrat ExtraBold</vt:lpstr>
      <vt:lpstr>Roboto Mono Medium</vt:lpstr>
      <vt:lpstr>Montserrat Medium</vt:lpstr>
      <vt:lpstr>Calibri Light</vt:lpstr>
      <vt:lpstr>Roboto Mono</vt:lpstr>
      <vt:lpstr>Montserrat</vt:lpstr>
      <vt:lpstr>Montserrat Black</vt:lpstr>
      <vt:lpstr>Calibri</vt:lpstr>
      <vt:lpstr>Montserrat SemiBold</vt:lpstr>
      <vt:lpstr>Algoritmika (May 2021) 02</vt:lpstr>
      <vt:lpstr>Тема1</vt:lpstr>
      <vt:lpstr>Введение в мобильную разработку</vt:lpstr>
      <vt:lpstr>К старту готовы! 🚀</vt:lpstr>
      <vt:lpstr>Возможно, прямо сейчас в нашей аудитории сидит будущий конкурент Uber, TikTok или Minecraft!</vt:lpstr>
      <vt:lpstr>Uber, TikTok и Minecraft уже покорили рынок, а мы только в самом начале пути.  Как добиться успеха в такой конкурентной сфере, как разработка IT-продуктов?</vt:lpstr>
      <vt:lpstr>Fail Fast = Ошибайся быстро</vt:lpstr>
      <vt:lpstr>Рост рынка мобильных приложений</vt:lpstr>
      <vt:lpstr>Известные мобильные приложения</vt:lpstr>
      <vt:lpstr>Мобильная разработка + Python</vt:lpstr>
      <vt:lpstr>Разработка мобильных приложений</vt:lpstr>
      <vt:lpstr>Рассмотрим синтаксис этих шагов в Kivy. </vt:lpstr>
      <vt:lpstr>Как организована программа с пользовательским интерфейсом? </vt:lpstr>
      <vt:lpstr>Программа с пользовательским интерфейсом </vt:lpstr>
      <vt:lpstr>Запуск программы</vt:lpstr>
      <vt:lpstr>Презентация PowerPoint</vt:lpstr>
      <vt:lpstr>Запуск программы</vt:lpstr>
      <vt:lpstr>Запуск программы</vt:lpstr>
      <vt:lpstr>Что такое виджет? Где вы уже встречались с виджетами?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Создание виджета</vt:lpstr>
      <vt:lpstr>Создание виджета</vt:lpstr>
      <vt:lpstr>Параметры виджетов</vt:lpstr>
      <vt:lpstr>Как создать отдельный виджет, мы разобрались. Но как разместить этот виджет на экране?</vt:lpstr>
      <vt:lpstr>Презентация PowerPoint</vt:lpstr>
      <vt:lpstr>Отображение на экране: метод build </vt:lpstr>
      <vt:lpstr>Презентация PowerPoint</vt:lpstr>
      <vt:lpstr>Работа с виджетами</vt:lpstr>
      <vt:lpstr>Работа с виджетами</vt:lpstr>
      <vt:lpstr>Презентация PowerPoint</vt:lpstr>
      <vt:lpstr>Макеты в Kivy</vt:lpstr>
      <vt:lpstr>Презентация PowerPoint</vt:lpstr>
      <vt:lpstr>Презентация PowerPoint</vt:lpstr>
      <vt:lpstr>Презентация PowerPoint</vt:lpstr>
      <vt:lpstr>Работа с BoxLayout</vt:lpstr>
      <vt:lpstr>Презентация PowerPoint</vt:lpstr>
      <vt:lpstr>Мы умеем создавать экран и размещать на нём элементы. Чего не хватает для разработки полноценного приложения?</vt:lpstr>
      <vt:lpstr>Работа с событиями</vt:lpstr>
      <vt:lpstr>Что такое событие? Что такое обработчик события?</vt:lpstr>
      <vt:lpstr>Обработка событий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с экранами</vt:lpstr>
      <vt:lpstr>Работа с экранами</vt:lpstr>
      <vt:lpstr>Презентация PowerPoint</vt:lpstr>
      <vt:lpstr>Работа с экранами</vt:lpstr>
      <vt:lpstr>Как соединить экраны между собой?</vt:lpstr>
      <vt:lpstr>Презентация PowerPoint</vt:lpstr>
      <vt:lpstr>ScreenManager</vt:lpstr>
      <vt:lpstr>Презентация PowerPoint</vt:lpstr>
      <vt:lpstr>Переключение экранов</vt:lpstr>
      <vt:lpstr>Презентация PowerPoint</vt:lpstr>
      <vt:lpstr>Презентация PowerPoint</vt:lpstr>
      <vt:lpstr>Презентация PowerPoint</vt:lpstr>
      <vt:lpstr>Презентация PowerPoint</vt:lpstr>
      <vt:lpstr>Кнопки переключения экранов</vt:lpstr>
      <vt:lpstr>Кнопки переключения экранов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Структура программы</vt:lpstr>
      <vt:lpstr>Презентация PowerPoint</vt:lpstr>
      <vt:lpstr>Презентация PowerPoint</vt:lpstr>
      <vt:lpstr>Разработка для мобильных устройств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Введение в мобильную разработку</dc:title>
  <cp:lastModifiedBy>Rick Sanchez</cp:lastModifiedBy>
  <cp:revision>12</cp:revision>
  <dcterms:modified xsi:type="dcterms:W3CDTF">2025-09-16T20:32:05Z</dcterms:modified>
</cp:coreProperties>
</file>